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p:sldMasterIdLst>
    <p:sldMasterId id="2147483954" r:id="rId4"/>
  </p:sldMasterIdLst>
  <p:notesMasterIdLst>
    <p:notesMasterId r:id="rId44"/>
  </p:notesMasterIdLst>
  <p:handoutMasterIdLst>
    <p:handoutMasterId r:id="rId45"/>
  </p:handoutMasterIdLst>
  <p:sldIdLst>
    <p:sldId id="307" r:id="rId5"/>
    <p:sldId id="1583" r:id="rId6"/>
    <p:sldId id="578" r:id="rId7"/>
    <p:sldId id="1584" r:id="rId8"/>
    <p:sldId id="308" r:id="rId9"/>
    <p:sldId id="1185" r:id="rId10"/>
    <p:sldId id="1586" r:id="rId11"/>
    <p:sldId id="1548" r:id="rId12"/>
    <p:sldId id="262" r:id="rId13"/>
    <p:sldId id="1580" r:id="rId14"/>
    <p:sldId id="1557" r:id="rId15"/>
    <p:sldId id="1552" r:id="rId16"/>
    <p:sldId id="1558" r:id="rId17"/>
    <p:sldId id="1570" r:id="rId18"/>
    <p:sldId id="1559" r:id="rId19"/>
    <p:sldId id="1556" r:id="rId20"/>
    <p:sldId id="1528" r:id="rId21"/>
    <p:sldId id="1563" r:id="rId22"/>
    <p:sldId id="1571" r:id="rId23"/>
    <p:sldId id="1573" r:id="rId24"/>
    <p:sldId id="1553" r:id="rId25"/>
    <p:sldId id="1425" r:id="rId26"/>
    <p:sldId id="1470" r:id="rId27"/>
    <p:sldId id="1554" r:id="rId28"/>
    <p:sldId id="1238" r:id="rId29"/>
    <p:sldId id="1568" r:id="rId30"/>
    <p:sldId id="1585" r:id="rId31"/>
    <p:sldId id="1574" r:id="rId32"/>
    <p:sldId id="1414" r:id="rId33"/>
    <p:sldId id="1540" r:id="rId34"/>
    <p:sldId id="1575" r:id="rId35"/>
    <p:sldId id="1555" r:id="rId36"/>
    <p:sldId id="1460" r:id="rId37"/>
    <p:sldId id="1576" r:id="rId38"/>
    <p:sldId id="1542" r:id="rId39"/>
    <p:sldId id="1577" r:id="rId40"/>
    <p:sldId id="1544" r:id="rId41"/>
    <p:sldId id="309" r:id="rId42"/>
    <p:sldId id="1567" r:id="rId43"/>
  </p:sldIdLst>
  <p:sldSz cx="12192000" cy="6858000"/>
  <p:notesSz cx="7099300" cy="93853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58C09"/>
    <a:srgbClr val="EEEEEE"/>
    <a:srgbClr val="87175F"/>
    <a:srgbClr val="EEC621"/>
    <a:srgbClr val="43467B"/>
    <a:srgbClr val="AEA422"/>
    <a:srgbClr val="F69E1D"/>
    <a:srgbClr val="E19E6B"/>
    <a:srgbClr val="75503A"/>
    <a:srgbClr val="DDB611"/>
  </p:clrMru>
  <p:extLst>
    <p:ext uri="{E76CE94A-603C-4142-B9EB-6D1370010A27}">
      <p14:discardImageEditData xmlns:p14="http://schemas.microsoft.com/office/powerpoint/2010/main" val="1"/>
    </p:ext>
    <p:ext uri="{D31A062A-798A-4329-ABDD-BBA856620510}">
      <p14:defaultImageDpi xmlns:p14="http://schemas.microsoft.com/office/powerpoint/2010/main" val="33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BDBED569-4797-4DF1-A0F4-6AAB3CD982D8}">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8FD4443E-F989-4FC4-A0C8-D5A2AF1F390B}" styleName="Dark Style 1 - Accent 5">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5"/>
          </a:solidFill>
        </a:fill>
      </a:tcStyle>
    </a:wholeTbl>
    <a:band1H>
      <a:tcStyle>
        <a:tcBdr/>
        <a:fill>
          <a:solidFill>
            <a:schemeClr val="accent5">
              <a:shade val="60000"/>
            </a:schemeClr>
          </a:solidFill>
        </a:fill>
      </a:tcStyle>
    </a:band1H>
    <a:band1V>
      <a:tcStyle>
        <a:tcBdr/>
        <a:fill>
          <a:solidFill>
            <a:schemeClr val="accent5">
              <a:shade val="60000"/>
            </a:schemeClr>
          </a:solidFill>
        </a:fill>
      </a:tcStyle>
    </a:band1V>
    <a:lastCol>
      <a:tcTxStyle b="on"/>
      <a:tcStyle>
        <a:tcBdr>
          <a:left>
            <a:ln w="25400" cmpd="sng">
              <a:solidFill>
                <a:schemeClr val="lt1"/>
              </a:solidFill>
            </a:ln>
          </a:left>
        </a:tcBdr>
        <a:fill>
          <a:solidFill>
            <a:schemeClr val="accent5">
              <a:shade val="60000"/>
            </a:schemeClr>
          </a:solidFill>
        </a:fill>
      </a:tcStyle>
    </a:lastCol>
    <a:firstCol>
      <a:tcTxStyle b="on"/>
      <a:tcStyle>
        <a:tcBdr>
          <a:right>
            <a:ln w="25400" cmpd="sng">
              <a:solidFill>
                <a:schemeClr val="lt1"/>
              </a:solidFill>
            </a:ln>
          </a:right>
        </a:tcBdr>
        <a:fill>
          <a:solidFill>
            <a:schemeClr val="accent5">
              <a:shade val="60000"/>
            </a:schemeClr>
          </a:solidFill>
        </a:fill>
      </a:tcStyle>
    </a:firstCol>
    <a:lastRow>
      <a:tcTxStyle b="on"/>
      <a:tcStyle>
        <a:tcBdr>
          <a:top>
            <a:ln w="25400" cmpd="sng">
              <a:solidFill>
                <a:schemeClr val="lt1"/>
              </a:solidFill>
            </a:ln>
          </a:top>
        </a:tcBdr>
        <a:fill>
          <a:solidFill>
            <a:schemeClr val="accent5">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2579" autoAdjust="0"/>
    <p:restoredTop sz="79109" autoAdjust="0"/>
  </p:normalViewPr>
  <p:slideViewPr>
    <p:cSldViewPr>
      <p:cViewPr varScale="1">
        <p:scale>
          <a:sx n="61" d="100"/>
          <a:sy n="61" d="100"/>
        </p:scale>
        <p:origin x="208" y="60"/>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p:cViewPr varScale="1">
        <p:scale>
          <a:sx n="60" d="100"/>
          <a:sy n="60" d="100"/>
        </p:scale>
        <p:origin x="3187" y="34"/>
      </p:cViewPr>
      <p:guideLst/>
    </p:cSldViewPr>
  </p:notesViewPr>
  <p:gridSpacing cx="76200" cy="76200"/>
</p:viewPr>
</file>

<file path=ppt/_rels/presentation.xml.rels>&#65279;<?xml version="1.0" encoding="utf-8"?><Relationships xmlns="http://schemas.openxmlformats.org/package/2006/relationships"><Relationship Type="http://schemas.openxmlformats.org/officeDocument/2006/relationships/slide" Target="slides/slide9.xml" Id="rId13" /><Relationship Type="http://schemas.openxmlformats.org/officeDocument/2006/relationships/slide" Target="slides/slide14.xml" Id="rId18" /><Relationship Type="http://schemas.openxmlformats.org/officeDocument/2006/relationships/slide" Target="slides/slide22.xml" Id="rId26" /><Relationship Type="http://schemas.openxmlformats.org/officeDocument/2006/relationships/slide" Target="slides/slide35.xml" Id="rId39" /><Relationship Type="http://schemas.openxmlformats.org/officeDocument/2006/relationships/slide" Target="slides/slide17.xml" Id="rId21" /><Relationship Type="http://schemas.openxmlformats.org/officeDocument/2006/relationships/slide" Target="slides/slide30.xml" Id="rId34" /><Relationship Type="http://schemas.openxmlformats.org/officeDocument/2006/relationships/slide" Target="slides/slide38.xml" Id="rId42" /><Relationship Type="http://schemas.openxmlformats.org/officeDocument/2006/relationships/viewProps" Target="viewProps.xml" Id="rId47" /><Relationship Type="http://schemas.openxmlformats.org/officeDocument/2006/relationships/slide" Target="slides/slide3.xml" Id="rId7" /><Relationship Type="http://schemas.openxmlformats.org/officeDocument/2006/relationships/customXml" Target="../customXml/item2.xml" Id="rId2" /><Relationship Type="http://schemas.openxmlformats.org/officeDocument/2006/relationships/slide" Target="slides/slide12.xml" Id="rId16" /><Relationship Type="http://schemas.openxmlformats.org/officeDocument/2006/relationships/slide" Target="slides/slide25.xml" Id="rId29" /><Relationship Type="http://schemas.openxmlformats.org/officeDocument/2006/relationships/slide" Target="slides/slide7.xml" Id="rId11" /><Relationship Type="http://schemas.openxmlformats.org/officeDocument/2006/relationships/slide" Target="slides/slide20.xml" Id="rId24" /><Relationship Type="http://schemas.openxmlformats.org/officeDocument/2006/relationships/slide" Target="slides/slide28.xml" Id="rId32" /><Relationship Type="http://schemas.openxmlformats.org/officeDocument/2006/relationships/slide" Target="slides/slide33.xml" Id="rId37" /><Relationship Type="http://schemas.openxmlformats.org/officeDocument/2006/relationships/slide" Target="slides/slide36.xml" Id="rId40" /><Relationship Type="http://schemas.openxmlformats.org/officeDocument/2006/relationships/handoutMaster" Target="handoutMasters/handoutMaster1.xml" Id="rId45" /><Relationship Type="http://schemas.openxmlformats.org/officeDocument/2006/relationships/slide" Target="slides/slide1.xml" Id="rId5" /><Relationship Type="http://schemas.openxmlformats.org/officeDocument/2006/relationships/slide" Target="slides/slide11.xml" Id="rId15" /><Relationship Type="http://schemas.openxmlformats.org/officeDocument/2006/relationships/slide" Target="slides/slide19.xml" Id="rId23" /><Relationship Type="http://schemas.openxmlformats.org/officeDocument/2006/relationships/slide" Target="slides/slide24.xml" Id="rId28" /><Relationship Type="http://schemas.openxmlformats.org/officeDocument/2006/relationships/slide" Target="slides/slide32.xml" Id="rId36" /><Relationship Type="http://schemas.openxmlformats.org/officeDocument/2006/relationships/tableStyles" Target="tableStyles.xml" Id="rId49" /><Relationship Type="http://schemas.openxmlformats.org/officeDocument/2006/relationships/slide" Target="slides/slide6.xml" Id="rId10" /><Relationship Type="http://schemas.openxmlformats.org/officeDocument/2006/relationships/slide" Target="slides/slide15.xml" Id="rId19" /><Relationship Type="http://schemas.openxmlformats.org/officeDocument/2006/relationships/slide" Target="slides/slide27.xml" Id="rId31" /><Relationship Type="http://schemas.openxmlformats.org/officeDocument/2006/relationships/notesMaster" Target="notesMasters/notesMaster1.xml" Id="rId44" /><Relationship Type="http://schemas.openxmlformats.org/officeDocument/2006/relationships/slideMaster" Target="slideMasters/slideMaster1.xml" Id="rId4" /><Relationship Type="http://schemas.openxmlformats.org/officeDocument/2006/relationships/slide" Target="slides/slide5.xml" Id="rId9" /><Relationship Type="http://schemas.openxmlformats.org/officeDocument/2006/relationships/slide" Target="slides/slide10.xml" Id="rId14" /><Relationship Type="http://schemas.openxmlformats.org/officeDocument/2006/relationships/slide" Target="slides/slide18.xml" Id="rId22" /><Relationship Type="http://schemas.openxmlformats.org/officeDocument/2006/relationships/slide" Target="slides/slide23.xml" Id="rId27" /><Relationship Type="http://schemas.openxmlformats.org/officeDocument/2006/relationships/slide" Target="slides/slide26.xml" Id="rId30" /><Relationship Type="http://schemas.openxmlformats.org/officeDocument/2006/relationships/slide" Target="slides/slide31.xml" Id="rId35" /><Relationship Type="http://schemas.openxmlformats.org/officeDocument/2006/relationships/slide" Target="slides/slide39.xml" Id="rId43" /><Relationship Type="http://schemas.openxmlformats.org/officeDocument/2006/relationships/theme" Target="theme/theme1.xml" Id="rId48" /><Relationship Type="http://schemas.openxmlformats.org/officeDocument/2006/relationships/slide" Target="slides/slide4.xml" Id="rId8" /><Relationship Type="http://schemas.openxmlformats.org/officeDocument/2006/relationships/customXml" Target="../customXml/item3.xml" Id="rId3" /><Relationship Type="http://schemas.openxmlformats.org/officeDocument/2006/relationships/slide" Target="slides/slide8.xml" Id="rId12" /><Relationship Type="http://schemas.openxmlformats.org/officeDocument/2006/relationships/slide" Target="slides/slide13.xml" Id="rId17" /><Relationship Type="http://schemas.openxmlformats.org/officeDocument/2006/relationships/slide" Target="slides/slide21.xml" Id="rId25" /><Relationship Type="http://schemas.openxmlformats.org/officeDocument/2006/relationships/slide" Target="slides/slide29.xml" Id="rId33" /><Relationship Type="http://schemas.openxmlformats.org/officeDocument/2006/relationships/slide" Target="slides/slide34.xml" Id="rId38" /><Relationship Type="http://schemas.openxmlformats.org/officeDocument/2006/relationships/presProps" Target="presProps.xml" Id="rId46" /><Relationship Type="http://schemas.openxmlformats.org/officeDocument/2006/relationships/slide" Target="slides/slide16.xml" Id="rId20" /><Relationship Type="http://schemas.openxmlformats.org/officeDocument/2006/relationships/slide" Target="slides/slide37.xml" Id="rId41" /><Relationship Type="http://schemas.openxmlformats.org/officeDocument/2006/relationships/customXml" Target="../customXml/item1.xml" Id="rId1" /><Relationship Type="http://schemas.openxmlformats.org/officeDocument/2006/relationships/slide" Target="slides/slide2.xml" Id="rId6" /><Relationship Type="http://schemas.openxmlformats.org/officeDocument/2006/relationships/customXml" Target="/customXML/item4.xml" Id="imanage.xml" /></Relationships>
</file>

<file path=ppt/diagrams/_rels/data2.xml.rels><?xml version="1.0" encoding="UTF-8" standalone="yes"?>
<Relationships xmlns="http://schemas.openxmlformats.org/package/2006/relationships"><Relationship Id="rId1" Type="http://schemas.openxmlformats.org/officeDocument/2006/relationships/image" Target="../media/image18.jpeg"/></Relationships>
</file>

<file path=ppt/diagrams/_rels/data3.xml.rels><?xml version="1.0" encoding="UTF-8" standalone="yes"?>
<Relationships xmlns="http://schemas.openxmlformats.org/package/2006/relationships"><Relationship Id="rId1" Type="http://schemas.openxmlformats.org/officeDocument/2006/relationships/image" Target="../media/image19.png"/></Relationships>
</file>

<file path=ppt/diagrams/_rels/drawing2.xml.rels><?xml version="1.0" encoding="UTF-8" standalone="yes"?>
<Relationships xmlns="http://schemas.openxmlformats.org/package/2006/relationships"><Relationship Id="rId1" Type="http://schemas.openxmlformats.org/officeDocument/2006/relationships/image" Target="../media/image18.jpeg"/></Relationships>
</file>

<file path=ppt/diagrams/_rels/drawing3.xml.rels><?xml version="1.0" encoding="UTF-8" standalone="yes"?>
<Relationships xmlns="http://schemas.openxmlformats.org/package/2006/relationships"><Relationship Id="rId1" Type="http://schemas.openxmlformats.org/officeDocument/2006/relationships/image" Target="../media/image19.png"/></Relationships>
</file>

<file path=ppt/diagrams/colors1.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C120C9E-55A1-4454-BE80-2D58B4686790}" type="doc">
      <dgm:prSet loTypeId="urn:microsoft.com/office/officeart/2008/layout/CaptionedPictures" loCatId="picture" qsTypeId="urn:microsoft.com/office/officeart/2005/8/quickstyle/simple1" qsCatId="simple" csTypeId="urn:microsoft.com/office/officeart/2005/8/colors/accent4_2" csCatId="accent4" phldr="1"/>
      <dgm:spPr/>
      <dgm:t>
        <a:bodyPr/>
        <a:lstStyle/>
        <a:p>
          <a:endParaRPr lang="en-US"/>
        </a:p>
      </dgm:t>
    </dgm:pt>
    <dgm:pt modelId="{1B5E9BE1-797A-48D2-A2A6-F4C3DD3A4632}" type="parTrans" cxnId="{E099C2E8-19D6-4970-BEB6-99AD594654FD}">
      <dgm:prSet/>
      <dgm:spPr/>
      <dgm:t>
        <a:bodyPr/>
        <a:lstStyle/>
        <a:p>
          <a:pPr algn="ctr"/>
          <a:endParaRPr lang="en-US"/>
        </a:p>
      </dgm:t>
    </dgm:pt>
    <dgm:pt modelId="{C441FEFF-26AB-4D67-B098-CD1B4B934195}">
      <dgm:prSet phldrT="[Text]"/>
      <dgm:spPr/>
      <dgm:t>
        <a:bodyPr/>
        <a:lstStyle/>
        <a:p>
          <a:pPr algn="ctr"/>
          <a:r>
            <a:rPr lang="en-US" dirty="0"/>
            <a:t>Ben DeGweck</a:t>
          </a:r>
        </a:p>
      </dgm:t>
    </dgm:pt>
    <dgm:pt modelId="{A9DB7DD0-1594-4652-98A9-2AE47DC8FAF1}" type="parTrans" cxnId="{6FEDDFF7-AF02-40EB-ABD4-105920DA3FEC}">
      <dgm:prSet/>
      <dgm:spPr/>
      <dgm:t>
        <a:bodyPr/>
        <a:lstStyle/>
        <a:p>
          <a:pPr algn="ctr"/>
          <a:endParaRPr lang="en-US"/>
        </a:p>
      </dgm:t>
    </dgm:pt>
    <dgm:pt modelId="{956B597E-771A-4A57-B7EE-E47092702DDA}">
      <dgm:prSet phldrT="[Text]"/>
      <dgm:spPr>
        <a:solidFill>
          <a:schemeClr val="accent2">
            <a:lumMod val="75000"/>
          </a:schemeClr>
        </a:solidFill>
      </dgm:spPr>
      <dgm:t>
        <a:bodyPr/>
        <a:lstStyle/>
        <a:p>
          <a:pPr algn="ctr"/>
          <a:r>
            <a:rPr lang="en-US" dirty="0"/>
            <a:t>Vice President &amp; General Counsel</a:t>
          </a:r>
        </a:p>
      </dgm:t>
    </dgm:pt>
    <dgm:pt modelId="{70484D9B-1E60-4B64-BFD8-681D9F901289}" type="sibTrans" cxnId="{6FEDDFF7-AF02-40EB-ABD4-105920DA3FEC}">
      <dgm:prSet/>
      <dgm:spPr/>
      <dgm:t>
        <a:bodyPr/>
        <a:lstStyle/>
        <a:p>
          <a:pPr algn="ctr"/>
          <a:endParaRPr lang="en-US"/>
        </a:p>
      </dgm:t>
    </dgm:pt>
    <dgm:pt modelId="{912531CA-4472-4813-A694-8BB19C56C288}" type="sibTrans" cxnId="{E099C2E8-19D6-4970-BEB6-99AD594654FD}">
      <dgm:prSet/>
      <dgm:spPr/>
      <dgm:t>
        <a:bodyPr/>
        <a:lstStyle/>
        <a:p>
          <a:pPr algn="ctr"/>
          <a:endParaRPr lang="en-US"/>
        </a:p>
      </dgm:t>
    </dgm:pt>
    <dgm:pt modelId="{B3F02B89-9B0B-4A8E-85D2-D515614B18A0}">
      <dgm:prSet/>
      <dgm:spPr>
        <a:solidFill>
          <a:schemeClr val="accent2">
            <a:lumMod val="75000"/>
          </a:schemeClr>
        </a:solidFill>
      </dgm:spPr>
      <dgm:t>
        <a:bodyPr/>
        <a:lstStyle/>
        <a:p>
          <a:pPr algn="ctr"/>
          <a:r>
            <a:rPr lang="en-US" dirty="0"/>
            <a:t>Education Affiliates</a:t>
          </a:r>
        </a:p>
      </dgm:t>
    </dgm:pt>
    <dgm:pt modelId="{6BA3CA06-2963-4A50-874C-6EA78FD6040D}" type="parTrans" cxnId="{8EA91144-F89F-4073-8B29-A66024FCDB11}">
      <dgm:prSet/>
      <dgm:spPr/>
      <dgm:t>
        <a:bodyPr/>
        <a:lstStyle/>
        <a:p>
          <a:endParaRPr lang="en-US"/>
        </a:p>
      </dgm:t>
    </dgm:pt>
    <dgm:pt modelId="{60F3E486-0F2A-4BAC-AF39-8E8332A5A59D}" type="sibTrans" cxnId="{8EA91144-F89F-4073-8B29-A66024FCDB11}">
      <dgm:prSet/>
      <dgm:spPr/>
      <dgm:t>
        <a:bodyPr/>
        <a:lstStyle/>
        <a:p>
          <a:endParaRPr lang="en-US"/>
        </a:p>
      </dgm:t>
    </dgm:pt>
    <dgm:pt modelId="{98FA0A25-24D0-4725-8770-E862E97ABCA1}" type="pres">
      <dgm:prSet presAssocID="{CC120C9E-55A1-4454-BE80-2D58B4686790}" presName="Name0" presStyleCnt="0">
        <dgm:presLayoutVars>
          <dgm:chMax/>
          <dgm:chPref/>
          <dgm:dir/>
        </dgm:presLayoutVars>
      </dgm:prSet>
      <dgm:spPr/>
    </dgm:pt>
    <dgm:pt modelId="{6BE2EC90-A15E-4818-84B6-D05EBB25724A}" type="pres">
      <dgm:prSet presAssocID="{C441FEFF-26AB-4D67-B098-CD1B4B934195}" presName="composite" presStyleCnt="0">
        <dgm:presLayoutVars>
          <dgm:chMax val="1"/>
          <dgm:chPref val="1"/>
        </dgm:presLayoutVars>
      </dgm:prSet>
      <dgm:spPr/>
    </dgm:pt>
    <dgm:pt modelId="{FD20043B-2DB6-45E1-A791-31B6603C07E3}" type="pres">
      <dgm:prSet presAssocID="{C441FEFF-26AB-4D67-B098-CD1B4B934195}" presName="Accent" presStyleLbl="trAlignAcc1" presStyleIdx="0" presStyleCnt="1" custLinFactNeighborY="257">
        <dgm:presLayoutVars>
          <dgm:chMax val="0"/>
          <dgm:chPref val="0"/>
        </dgm:presLayoutVars>
      </dgm:prSet>
      <dgm:spPr/>
    </dgm:pt>
    <dgm:pt modelId="{547F9E71-9E0D-425C-A1F5-E06C370AA839}" type="pres">
      <dgm:prSet presAssocID="{C441FEFF-26AB-4D67-B098-CD1B4B934195}" presName="Image" presStyleLbl="alignImgPlace1" presStyleIdx="0" presStyleCnt="1" custFlipHor="1" custScaleX="13407" custScaleY="14278" custLinFactNeighborX="-11733" custLinFactNeighborY="31527">
        <dgm:presLayoutVars>
          <dgm:chMax val="0"/>
          <dgm:chPref val="0"/>
        </dgm:presLayoutVars>
      </dgm:prSet>
      <dgm:spPr/>
    </dgm:pt>
    <dgm:pt modelId="{62BA4A10-8BD1-4BF4-B94B-881DDC129D98}" type="pres">
      <dgm:prSet presAssocID="{C441FEFF-26AB-4D67-B098-CD1B4B934195}" presName="ChildComposite" presStyleCnt="0"/>
      <dgm:spPr/>
    </dgm:pt>
    <dgm:pt modelId="{A1B4B67F-3F5B-49D3-AE43-D2710D7BCC3C}" type="pres">
      <dgm:prSet presAssocID="{C441FEFF-26AB-4D67-B098-CD1B4B934195}" presName="Child" presStyleLbl="node1" presStyleIdx="0" presStyleCnt="1">
        <dgm:presLayoutVars>
          <dgm:chMax val="0"/>
          <dgm:chPref val="0"/>
          <dgm:bulletEnabled val="1"/>
        </dgm:presLayoutVars>
      </dgm:prSet>
      <dgm:spPr/>
    </dgm:pt>
    <dgm:pt modelId="{3A3B96D0-2EE0-4D2D-A408-A0BE46D16BCC}" type="pres">
      <dgm:prSet presAssocID="{C441FEFF-26AB-4D67-B098-CD1B4B934195}" presName="Parent" presStyleLbl="revTx" presStyleIdx="0" presStyleCnt="1">
        <dgm:presLayoutVars>
          <dgm:chMax val="1"/>
          <dgm:chPref val="0"/>
          <dgm:bulletEnabled val="1"/>
        </dgm:presLayoutVars>
      </dgm:prSet>
      <dgm:spPr/>
    </dgm:pt>
  </dgm:ptLst>
  <dgm:cxnLst>
    <dgm:cxn modelId="{4FB00709-D2FD-4C9C-907E-247C62297A1A}" type="presOf" srcId="{956B597E-771A-4A57-B7EE-E47092702DDA}" destId="{A1B4B67F-3F5B-49D3-AE43-D2710D7BCC3C}" srcOrd="0" destOrd="0" presId="urn:microsoft.com/office/officeart/2008/layout/CaptionedPictures"/>
    <dgm:cxn modelId="{8EA91144-F89F-4073-8B29-A66024FCDB11}" srcId="{C441FEFF-26AB-4D67-B098-CD1B4B934195}" destId="{B3F02B89-9B0B-4A8E-85D2-D515614B18A0}" srcOrd="1" destOrd="0" parTransId="{6BA3CA06-2963-4A50-874C-6EA78FD6040D}" sibTransId="{60F3E486-0F2A-4BAC-AF39-8E8332A5A59D}"/>
    <dgm:cxn modelId="{DBEA208F-F860-4BC2-9D16-AD7E1121C320}" type="presOf" srcId="{B3F02B89-9B0B-4A8E-85D2-D515614B18A0}" destId="{A1B4B67F-3F5B-49D3-AE43-D2710D7BCC3C}" srcOrd="0" destOrd="1" presId="urn:microsoft.com/office/officeart/2008/layout/CaptionedPictures"/>
    <dgm:cxn modelId="{27F84CCA-9238-4F94-B120-0222E9A29D12}" type="presOf" srcId="{C441FEFF-26AB-4D67-B098-CD1B4B934195}" destId="{3A3B96D0-2EE0-4D2D-A408-A0BE46D16BCC}" srcOrd="0" destOrd="0" presId="urn:microsoft.com/office/officeart/2008/layout/CaptionedPictures"/>
    <dgm:cxn modelId="{BDE45FD1-BB46-4D69-94B7-3B22CB624667}" type="presOf" srcId="{CC120C9E-55A1-4454-BE80-2D58B4686790}" destId="{98FA0A25-24D0-4725-8770-E862E97ABCA1}" srcOrd="0" destOrd="0" presId="urn:microsoft.com/office/officeart/2008/layout/CaptionedPictures"/>
    <dgm:cxn modelId="{E099C2E8-19D6-4970-BEB6-99AD594654FD}" srcId="{CC120C9E-55A1-4454-BE80-2D58B4686790}" destId="{C441FEFF-26AB-4D67-B098-CD1B4B934195}" srcOrd="0" destOrd="0" parTransId="{1B5E9BE1-797A-48D2-A2A6-F4C3DD3A4632}" sibTransId="{912531CA-4472-4813-A694-8BB19C56C288}"/>
    <dgm:cxn modelId="{6FEDDFF7-AF02-40EB-ABD4-105920DA3FEC}" srcId="{C441FEFF-26AB-4D67-B098-CD1B4B934195}" destId="{956B597E-771A-4A57-B7EE-E47092702DDA}" srcOrd="0" destOrd="0" parTransId="{A9DB7DD0-1594-4652-98A9-2AE47DC8FAF1}" sibTransId="{70484D9B-1E60-4B64-BFD8-681D9F901289}"/>
    <dgm:cxn modelId="{DEB40BF2-FBD2-4ED0-AD31-BAEC49F156A4}" type="presParOf" srcId="{98FA0A25-24D0-4725-8770-E862E97ABCA1}" destId="{6BE2EC90-A15E-4818-84B6-D05EBB25724A}" srcOrd="0" destOrd="0" presId="urn:microsoft.com/office/officeart/2008/layout/CaptionedPictures"/>
    <dgm:cxn modelId="{B93F7652-09D5-4939-A92D-88864C68BBBF}" type="presParOf" srcId="{6BE2EC90-A15E-4818-84B6-D05EBB25724A}" destId="{FD20043B-2DB6-45E1-A791-31B6603C07E3}" srcOrd="0" destOrd="0" presId="urn:microsoft.com/office/officeart/2008/layout/CaptionedPictures"/>
    <dgm:cxn modelId="{A4DA3C7C-6B76-4F78-91DD-748A2FF746CB}" type="presParOf" srcId="{6BE2EC90-A15E-4818-84B6-D05EBB25724A}" destId="{547F9E71-9E0D-425C-A1F5-E06C370AA839}" srcOrd="1" destOrd="0" presId="urn:microsoft.com/office/officeart/2008/layout/CaptionedPictures"/>
    <dgm:cxn modelId="{73DDF1FA-1481-4946-A80C-9A5B5B7E3871}" type="presParOf" srcId="{6BE2EC90-A15E-4818-84B6-D05EBB25724A}" destId="{62BA4A10-8BD1-4BF4-B94B-881DDC129D98}" srcOrd="2" destOrd="0" presId="urn:microsoft.com/office/officeart/2008/layout/CaptionedPictures"/>
    <dgm:cxn modelId="{FFAA641D-348E-4815-8A15-B9A37AE5EFDC}" type="presParOf" srcId="{62BA4A10-8BD1-4BF4-B94B-881DDC129D98}" destId="{A1B4B67F-3F5B-49D3-AE43-D2710D7BCC3C}" srcOrd="0" destOrd="0" presId="urn:microsoft.com/office/officeart/2008/layout/CaptionedPictures"/>
    <dgm:cxn modelId="{4B3E093A-94D4-447F-AB36-05A263155943}" type="presParOf" srcId="{62BA4A10-8BD1-4BF4-B94B-881DDC129D98}" destId="{3A3B96D0-2EE0-4D2D-A408-A0BE46D16BCC}" srcOrd="1" destOrd="0" presId="urn:microsoft.com/office/officeart/2008/layout/CaptionedPictures"/>
  </dgm:cxnLst>
  <dgm:bg/>
  <dgm:whole/>
  <dgm:extLst>
    <a:ext uri="http://schemas.microsoft.com/office/drawing/2008/diagram">
      <dsp:dataModelExt xmlns:dsp="http://schemas.microsoft.com/office/drawing/2008/diagram" relId="rId7" minVer="http://schemas.openxmlformats.org/drawingml/2006/main"/>
    </a:ext>
  </dgm:extLst>
</dgm:dataModel>
</file>

<file path=ppt/diagrams/data2.xml><?xml version="1.0" encoding="utf-8"?>
<dgm:dataModel xmlns:dgm="http://schemas.openxmlformats.org/drawingml/2006/diagram" xmlns:a="http://schemas.openxmlformats.org/drawingml/2006/main">
  <dgm:ptLst>
    <dgm:pt modelId="{CC120C9E-55A1-4454-BE80-2D58B4686790}" type="doc">
      <dgm:prSet loTypeId="urn:microsoft.com/office/officeart/2008/layout/CaptionedPictures" loCatId="picture" qsTypeId="urn:microsoft.com/office/officeart/2005/8/quickstyle/simple1" qsCatId="simple" csTypeId="urn:microsoft.com/office/officeart/2005/8/colors/accent4_2" csCatId="accent4" phldr="1"/>
      <dgm:spPr/>
      <dgm:t>
        <a:bodyPr/>
        <a:lstStyle/>
        <a:p>
          <a:endParaRPr lang="en-US"/>
        </a:p>
      </dgm:t>
    </dgm:pt>
    <dgm:pt modelId="{1B5E9BE1-797A-48D2-A2A6-F4C3DD3A4632}" type="parTrans" cxnId="{E099C2E8-19D6-4970-BEB6-99AD594654FD}">
      <dgm:prSet/>
      <dgm:spPr/>
      <dgm:t>
        <a:bodyPr/>
        <a:lstStyle/>
        <a:p>
          <a:pPr algn="ctr"/>
          <a:endParaRPr lang="en-US"/>
        </a:p>
      </dgm:t>
    </dgm:pt>
    <dgm:pt modelId="{C441FEFF-26AB-4D67-B098-CD1B4B934195}">
      <dgm:prSet phldrT="[Text]"/>
      <dgm:spPr/>
      <dgm:t>
        <a:bodyPr/>
        <a:lstStyle/>
        <a:p>
          <a:pPr algn="ctr"/>
          <a:r>
            <a:rPr lang="en-US" dirty="0"/>
            <a:t>Tres Cleveland</a:t>
          </a:r>
        </a:p>
      </dgm:t>
    </dgm:pt>
    <dgm:pt modelId="{A9DB7DD0-1594-4652-98A9-2AE47DC8FAF1}" type="parTrans" cxnId="{6FEDDFF7-AF02-40EB-ABD4-105920DA3FEC}">
      <dgm:prSet/>
      <dgm:spPr/>
      <dgm:t>
        <a:bodyPr/>
        <a:lstStyle/>
        <a:p>
          <a:pPr algn="ctr"/>
          <a:endParaRPr lang="en-US"/>
        </a:p>
      </dgm:t>
    </dgm:pt>
    <dgm:pt modelId="{956B597E-771A-4A57-B7EE-E47092702DDA}">
      <dgm:prSet phldrT="[Text]"/>
      <dgm:spPr>
        <a:solidFill>
          <a:schemeClr val="accent2">
            <a:lumMod val="75000"/>
          </a:schemeClr>
        </a:solidFill>
      </dgm:spPr>
      <dgm:t>
        <a:bodyPr/>
        <a:lstStyle/>
        <a:p>
          <a:pPr algn="ctr"/>
          <a:r>
            <a:rPr lang="en-US" dirty="0"/>
            <a:t>Partner</a:t>
          </a:r>
        </a:p>
      </dgm:t>
    </dgm:pt>
    <dgm:pt modelId="{70484D9B-1E60-4B64-BFD8-681D9F901289}" type="sibTrans" cxnId="{6FEDDFF7-AF02-40EB-ABD4-105920DA3FEC}">
      <dgm:prSet/>
      <dgm:spPr/>
      <dgm:t>
        <a:bodyPr/>
        <a:lstStyle/>
        <a:p>
          <a:pPr algn="ctr"/>
          <a:endParaRPr lang="en-US"/>
        </a:p>
      </dgm:t>
    </dgm:pt>
    <dgm:pt modelId="{912531CA-4472-4813-A694-8BB19C56C288}" type="sibTrans" cxnId="{E099C2E8-19D6-4970-BEB6-99AD594654FD}">
      <dgm:prSet/>
      <dgm:spPr/>
      <dgm:t>
        <a:bodyPr/>
        <a:lstStyle/>
        <a:p>
          <a:pPr algn="ctr"/>
          <a:endParaRPr lang="en-US"/>
        </a:p>
      </dgm:t>
    </dgm:pt>
    <dgm:pt modelId="{B3F02B89-9B0B-4A8E-85D2-D515614B18A0}">
      <dgm:prSet/>
      <dgm:spPr>
        <a:solidFill>
          <a:schemeClr val="accent2">
            <a:lumMod val="75000"/>
          </a:schemeClr>
        </a:solidFill>
      </dgm:spPr>
      <dgm:t>
        <a:bodyPr/>
        <a:lstStyle/>
        <a:p>
          <a:pPr algn="ctr"/>
          <a:r>
            <a:rPr lang="en-US" dirty="0"/>
            <a:t>Thompson Coburn LLP</a:t>
          </a:r>
        </a:p>
      </dgm:t>
    </dgm:pt>
    <dgm:pt modelId="{6BA3CA06-2963-4A50-874C-6EA78FD6040D}" type="parTrans" cxnId="{8EA91144-F89F-4073-8B29-A66024FCDB11}">
      <dgm:prSet/>
      <dgm:spPr/>
      <dgm:t>
        <a:bodyPr/>
        <a:lstStyle/>
        <a:p>
          <a:endParaRPr lang="en-US"/>
        </a:p>
      </dgm:t>
    </dgm:pt>
    <dgm:pt modelId="{60F3E486-0F2A-4BAC-AF39-8E8332A5A59D}" type="sibTrans" cxnId="{8EA91144-F89F-4073-8B29-A66024FCDB11}">
      <dgm:prSet/>
      <dgm:spPr/>
      <dgm:t>
        <a:bodyPr/>
        <a:lstStyle/>
        <a:p>
          <a:endParaRPr lang="en-US"/>
        </a:p>
      </dgm:t>
    </dgm:pt>
    <dgm:pt modelId="{98FA0A25-24D0-4725-8770-E862E97ABCA1}" type="pres">
      <dgm:prSet presAssocID="{CC120C9E-55A1-4454-BE80-2D58B4686790}" presName="Name0" presStyleCnt="0">
        <dgm:presLayoutVars>
          <dgm:chMax/>
          <dgm:chPref/>
          <dgm:dir/>
        </dgm:presLayoutVars>
      </dgm:prSet>
      <dgm:spPr/>
    </dgm:pt>
    <dgm:pt modelId="{6BE2EC90-A15E-4818-84B6-D05EBB25724A}" type="pres">
      <dgm:prSet presAssocID="{C441FEFF-26AB-4D67-B098-CD1B4B934195}" presName="composite" presStyleCnt="0">
        <dgm:presLayoutVars>
          <dgm:chMax val="1"/>
          <dgm:chPref val="1"/>
        </dgm:presLayoutVars>
      </dgm:prSet>
      <dgm:spPr/>
    </dgm:pt>
    <dgm:pt modelId="{FD20043B-2DB6-45E1-A791-31B6603C07E3}" type="pres">
      <dgm:prSet presAssocID="{C441FEFF-26AB-4D67-B098-CD1B4B934195}" presName="Accent" presStyleLbl="trAlignAcc1" presStyleIdx="0" presStyleCnt="1" custLinFactNeighborY="257">
        <dgm:presLayoutVars>
          <dgm:chMax val="0"/>
          <dgm:chPref val="0"/>
        </dgm:presLayoutVars>
      </dgm:prSet>
      <dgm:spPr/>
    </dgm:pt>
    <dgm:pt modelId="{547F9E71-9E0D-425C-A1F5-E06C370AA839}" type="pres">
      <dgm:prSet presAssocID="{C441FEFF-26AB-4D67-B098-CD1B4B934195}" presName="Image" presStyleLbl="alignImgPlace1" presStyleIdx="0" presStyleCnt="1" custScaleX="84513" custScaleY="102390">
        <dgm:presLayoutVars>
          <dgm:chMax val="0"/>
          <dgm:chPref val="0"/>
        </dgm:presLayoutVars>
      </dgm:prSet>
      <dgm:spPr>
        <a:blipFill rotWithShape="1">
          <a:blip xmlns:r="http://schemas.openxmlformats.org/officeDocument/2006/relationships" r:embed="rId1" cstate="email">
            <a:extLst>
              <a:ext uri="{28A0092B-C50C-407E-A947-70E740481C1C}">
                <a14:useLocalDpi xmlns:a14="http://schemas.microsoft.com/office/drawing/2010/main"/>
              </a:ext>
            </a:extLst>
          </a:blip>
          <a:srcRect/>
          <a:stretch>
            <a:fillRect/>
          </a:stretch>
        </a:blipFill>
      </dgm:spPr>
    </dgm:pt>
    <dgm:pt modelId="{62BA4A10-8BD1-4BF4-B94B-881DDC129D98}" type="pres">
      <dgm:prSet presAssocID="{C441FEFF-26AB-4D67-B098-CD1B4B934195}" presName="ChildComposite" presStyleCnt="0"/>
      <dgm:spPr/>
    </dgm:pt>
    <dgm:pt modelId="{A1B4B67F-3F5B-49D3-AE43-D2710D7BCC3C}" type="pres">
      <dgm:prSet presAssocID="{C441FEFF-26AB-4D67-B098-CD1B4B934195}" presName="Child" presStyleLbl="node1" presStyleIdx="0" presStyleCnt="1">
        <dgm:presLayoutVars>
          <dgm:chMax val="0"/>
          <dgm:chPref val="0"/>
          <dgm:bulletEnabled val="1"/>
        </dgm:presLayoutVars>
      </dgm:prSet>
      <dgm:spPr/>
    </dgm:pt>
    <dgm:pt modelId="{3A3B96D0-2EE0-4D2D-A408-A0BE46D16BCC}" type="pres">
      <dgm:prSet presAssocID="{C441FEFF-26AB-4D67-B098-CD1B4B934195}" presName="Parent" presStyleLbl="revTx" presStyleIdx="0" presStyleCnt="1">
        <dgm:presLayoutVars>
          <dgm:chMax val="1"/>
          <dgm:chPref val="0"/>
          <dgm:bulletEnabled val="1"/>
        </dgm:presLayoutVars>
      </dgm:prSet>
      <dgm:spPr/>
    </dgm:pt>
  </dgm:ptLst>
  <dgm:cxnLst>
    <dgm:cxn modelId="{4FB00709-D2FD-4C9C-907E-247C62297A1A}" type="presOf" srcId="{956B597E-771A-4A57-B7EE-E47092702DDA}" destId="{A1B4B67F-3F5B-49D3-AE43-D2710D7BCC3C}" srcOrd="0" destOrd="0" presId="urn:microsoft.com/office/officeart/2008/layout/CaptionedPictures"/>
    <dgm:cxn modelId="{8EA91144-F89F-4073-8B29-A66024FCDB11}" srcId="{C441FEFF-26AB-4D67-B098-CD1B4B934195}" destId="{B3F02B89-9B0B-4A8E-85D2-D515614B18A0}" srcOrd="1" destOrd="0" parTransId="{6BA3CA06-2963-4A50-874C-6EA78FD6040D}" sibTransId="{60F3E486-0F2A-4BAC-AF39-8E8332A5A59D}"/>
    <dgm:cxn modelId="{DBEA208F-F860-4BC2-9D16-AD7E1121C320}" type="presOf" srcId="{B3F02B89-9B0B-4A8E-85D2-D515614B18A0}" destId="{A1B4B67F-3F5B-49D3-AE43-D2710D7BCC3C}" srcOrd="0" destOrd="1" presId="urn:microsoft.com/office/officeart/2008/layout/CaptionedPictures"/>
    <dgm:cxn modelId="{27F84CCA-9238-4F94-B120-0222E9A29D12}" type="presOf" srcId="{C441FEFF-26AB-4D67-B098-CD1B4B934195}" destId="{3A3B96D0-2EE0-4D2D-A408-A0BE46D16BCC}" srcOrd="0" destOrd="0" presId="urn:microsoft.com/office/officeart/2008/layout/CaptionedPictures"/>
    <dgm:cxn modelId="{BDE45FD1-BB46-4D69-94B7-3B22CB624667}" type="presOf" srcId="{CC120C9E-55A1-4454-BE80-2D58B4686790}" destId="{98FA0A25-24D0-4725-8770-E862E97ABCA1}" srcOrd="0" destOrd="0" presId="urn:microsoft.com/office/officeart/2008/layout/CaptionedPictures"/>
    <dgm:cxn modelId="{E099C2E8-19D6-4970-BEB6-99AD594654FD}" srcId="{CC120C9E-55A1-4454-BE80-2D58B4686790}" destId="{C441FEFF-26AB-4D67-B098-CD1B4B934195}" srcOrd="0" destOrd="0" parTransId="{1B5E9BE1-797A-48D2-A2A6-F4C3DD3A4632}" sibTransId="{912531CA-4472-4813-A694-8BB19C56C288}"/>
    <dgm:cxn modelId="{6FEDDFF7-AF02-40EB-ABD4-105920DA3FEC}" srcId="{C441FEFF-26AB-4D67-B098-CD1B4B934195}" destId="{956B597E-771A-4A57-B7EE-E47092702DDA}" srcOrd="0" destOrd="0" parTransId="{A9DB7DD0-1594-4652-98A9-2AE47DC8FAF1}" sibTransId="{70484D9B-1E60-4B64-BFD8-681D9F901289}"/>
    <dgm:cxn modelId="{DEB40BF2-FBD2-4ED0-AD31-BAEC49F156A4}" type="presParOf" srcId="{98FA0A25-24D0-4725-8770-E862E97ABCA1}" destId="{6BE2EC90-A15E-4818-84B6-D05EBB25724A}" srcOrd="0" destOrd="0" presId="urn:microsoft.com/office/officeart/2008/layout/CaptionedPictures"/>
    <dgm:cxn modelId="{B93F7652-09D5-4939-A92D-88864C68BBBF}" type="presParOf" srcId="{6BE2EC90-A15E-4818-84B6-D05EBB25724A}" destId="{FD20043B-2DB6-45E1-A791-31B6603C07E3}" srcOrd="0" destOrd="0" presId="urn:microsoft.com/office/officeart/2008/layout/CaptionedPictures"/>
    <dgm:cxn modelId="{A4DA3C7C-6B76-4F78-91DD-748A2FF746CB}" type="presParOf" srcId="{6BE2EC90-A15E-4818-84B6-D05EBB25724A}" destId="{547F9E71-9E0D-425C-A1F5-E06C370AA839}" srcOrd="1" destOrd="0" presId="urn:microsoft.com/office/officeart/2008/layout/CaptionedPictures"/>
    <dgm:cxn modelId="{73DDF1FA-1481-4946-A80C-9A5B5B7E3871}" type="presParOf" srcId="{6BE2EC90-A15E-4818-84B6-D05EBB25724A}" destId="{62BA4A10-8BD1-4BF4-B94B-881DDC129D98}" srcOrd="2" destOrd="0" presId="urn:microsoft.com/office/officeart/2008/layout/CaptionedPictures"/>
    <dgm:cxn modelId="{FFAA641D-348E-4815-8A15-B9A37AE5EFDC}" type="presParOf" srcId="{62BA4A10-8BD1-4BF4-B94B-881DDC129D98}" destId="{A1B4B67F-3F5B-49D3-AE43-D2710D7BCC3C}" srcOrd="0" destOrd="0" presId="urn:microsoft.com/office/officeart/2008/layout/CaptionedPictures"/>
    <dgm:cxn modelId="{4B3E093A-94D4-447F-AB36-05A263155943}" type="presParOf" srcId="{62BA4A10-8BD1-4BF4-B94B-881DDC129D98}" destId="{3A3B96D0-2EE0-4D2D-A408-A0BE46D16BCC}" srcOrd="1" destOrd="0" presId="urn:microsoft.com/office/officeart/2008/layout/CaptionedPictures"/>
  </dgm:cxnLst>
  <dgm:bg/>
  <dgm:whole/>
  <dgm:extLst>
    <a:ext uri="http://schemas.microsoft.com/office/drawing/2008/diagram">
      <dsp:dataModelExt xmlns:dsp="http://schemas.microsoft.com/office/drawing/2008/diagram" relId="rId7" minVer="http://schemas.openxmlformats.org/drawingml/2006/main"/>
    </a:ext>
  </dgm:extLst>
</dgm:dataModel>
</file>

<file path=ppt/diagrams/data3.xml><?xml version="1.0" encoding="utf-8"?>
<dgm:dataModel xmlns:dgm="http://schemas.openxmlformats.org/drawingml/2006/diagram" xmlns:a="http://schemas.openxmlformats.org/drawingml/2006/main">
  <dgm:ptLst>
    <dgm:pt modelId="{CC120C9E-55A1-4454-BE80-2D58B4686790}" type="doc">
      <dgm:prSet loTypeId="urn:microsoft.com/office/officeart/2008/layout/CaptionedPictures" loCatId="picture" qsTypeId="urn:microsoft.com/office/officeart/2005/8/quickstyle/simple1" qsCatId="simple" csTypeId="urn:microsoft.com/office/officeart/2005/8/colors/accent4_2" csCatId="accent4" phldr="1"/>
      <dgm:spPr/>
      <dgm:t>
        <a:bodyPr/>
        <a:lstStyle/>
        <a:p>
          <a:endParaRPr lang="en-US"/>
        </a:p>
      </dgm:t>
    </dgm:pt>
    <dgm:pt modelId="{1B5E9BE1-797A-48D2-A2A6-F4C3DD3A4632}" type="parTrans" cxnId="{E099C2E8-19D6-4970-BEB6-99AD594654FD}">
      <dgm:prSet/>
      <dgm:spPr/>
      <dgm:t>
        <a:bodyPr/>
        <a:lstStyle/>
        <a:p>
          <a:pPr algn="ctr"/>
          <a:endParaRPr lang="en-US"/>
        </a:p>
      </dgm:t>
    </dgm:pt>
    <dgm:pt modelId="{C441FEFF-26AB-4D67-B098-CD1B4B934195}">
      <dgm:prSet phldrT="[Text]"/>
      <dgm:spPr/>
      <dgm:t>
        <a:bodyPr/>
        <a:lstStyle/>
        <a:p>
          <a:pPr algn="ctr"/>
          <a:r>
            <a:rPr lang="en-US" dirty="0"/>
            <a:t>Evan Moltz</a:t>
          </a:r>
        </a:p>
      </dgm:t>
    </dgm:pt>
    <dgm:pt modelId="{A9DB7DD0-1594-4652-98A9-2AE47DC8FAF1}" type="parTrans" cxnId="{6FEDDFF7-AF02-40EB-ABD4-105920DA3FEC}">
      <dgm:prSet/>
      <dgm:spPr/>
      <dgm:t>
        <a:bodyPr/>
        <a:lstStyle/>
        <a:p>
          <a:pPr algn="ctr"/>
          <a:endParaRPr lang="en-US"/>
        </a:p>
      </dgm:t>
    </dgm:pt>
    <dgm:pt modelId="{956B597E-771A-4A57-B7EE-E47092702DDA}">
      <dgm:prSet phldrT="[Text]"/>
      <dgm:spPr>
        <a:solidFill>
          <a:schemeClr val="accent2">
            <a:lumMod val="75000"/>
          </a:schemeClr>
        </a:solidFill>
      </dgm:spPr>
      <dgm:t>
        <a:bodyPr/>
        <a:lstStyle/>
        <a:p>
          <a:pPr algn="ctr"/>
          <a:r>
            <a:rPr lang="en-US" dirty="0"/>
            <a:t>Partner</a:t>
          </a:r>
        </a:p>
      </dgm:t>
    </dgm:pt>
    <dgm:pt modelId="{70484D9B-1E60-4B64-BFD8-681D9F901289}" type="sibTrans" cxnId="{6FEDDFF7-AF02-40EB-ABD4-105920DA3FEC}">
      <dgm:prSet/>
      <dgm:spPr/>
      <dgm:t>
        <a:bodyPr/>
        <a:lstStyle/>
        <a:p>
          <a:pPr algn="ctr"/>
          <a:endParaRPr lang="en-US"/>
        </a:p>
      </dgm:t>
    </dgm:pt>
    <dgm:pt modelId="{912531CA-4472-4813-A694-8BB19C56C288}" type="sibTrans" cxnId="{E099C2E8-19D6-4970-BEB6-99AD594654FD}">
      <dgm:prSet/>
      <dgm:spPr/>
      <dgm:t>
        <a:bodyPr/>
        <a:lstStyle/>
        <a:p>
          <a:pPr algn="ctr"/>
          <a:endParaRPr lang="en-US"/>
        </a:p>
      </dgm:t>
    </dgm:pt>
    <dgm:pt modelId="{B3F02B89-9B0B-4A8E-85D2-D515614B18A0}">
      <dgm:prSet/>
      <dgm:spPr>
        <a:solidFill>
          <a:schemeClr val="accent2">
            <a:lumMod val="75000"/>
          </a:schemeClr>
        </a:solidFill>
      </dgm:spPr>
      <dgm:t>
        <a:bodyPr/>
        <a:lstStyle/>
        <a:p>
          <a:pPr algn="ctr"/>
          <a:r>
            <a:rPr lang="en-US" dirty="0"/>
            <a:t>Thompson Coburn LLP</a:t>
          </a:r>
        </a:p>
      </dgm:t>
    </dgm:pt>
    <dgm:pt modelId="{6BA3CA06-2963-4A50-874C-6EA78FD6040D}" type="parTrans" cxnId="{8EA91144-F89F-4073-8B29-A66024FCDB11}">
      <dgm:prSet/>
      <dgm:spPr/>
      <dgm:t>
        <a:bodyPr/>
        <a:lstStyle/>
        <a:p>
          <a:endParaRPr lang="en-US"/>
        </a:p>
      </dgm:t>
    </dgm:pt>
    <dgm:pt modelId="{60F3E486-0F2A-4BAC-AF39-8E8332A5A59D}" type="sibTrans" cxnId="{8EA91144-F89F-4073-8B29-A66024FCDB11}">
      <dgm:prSet/>
      <dgm:spPr/>
      <dgm:t>
        <a:bodyPr/>
        <a:lstStyle/>
        <a:p>
          <a:endParaRPr lang="en-US"/>
        </a:p>
      </dgm:t>
    </dgm:pt>
    <dgm:pt modelId="{98FA0A25-24D0-4725-8770-E862E97ABCA1}" type="pres">
      <dgm:prSet presAssocID="{CC120C9E-55A1-4454-BE80-2D58B4686790}" presName="Name0" presStyleCnt="0">
        <dgm:presLayoutVars>
          <dgm:chMax/>
          <dgm:chPref/>
          <dgm:dir/>
        </dgm:presLayoutVars>
      </dgm:prSet>
      <dgm:spPr/>
    </dgm:pt>
    <dgm:pt modelId="{6BE2EC90-A15E-4818-84B6-D05EBB25724A}" type="pres">
      <dgm:prSet presAssocID="{C441FEFF-26AB-4D67-B098-CD1B4B934195}" presName="composite" presStyleCnt="0">
        <dgm:presLayoutVars>
          <dgm:chMax val="1"/>
          <dgm:chPref val="1"/>
        </dgm:presLayoutVars>
      </dgm:prSet>
      <dgm:spPr/>
    </dgm:pt>
    <dgm:pt modelId="{FD20043B-2DB6-45E1-A791-31B6603C07E3}" type="pres">
      <dgm:prSet presAssocID="{C441FEFF-26AB-4D67-B098-CD1B4B934195}" presName="Accent" presStyleLbl="trAlignAcc1" presStyleIdx="0" presStyleCnt="1" custLinFactNeighborY="257">
        <dgm:presLayoutVars>
          <dgm:chMax val="0"/>
          <dgm:chPref val="0"/>
        </dgm:presLayoutVars>
      </dgm:prSet>
      <dgm:spPr/>
    </dgm:pt>
    <dgm:pt modelId="{547F9E71-9E0D-425C-A1F5-E06C370AA839}" type="pres">
      <dgm:prSet presAssocID="{C441FEFF-26AB-4D67-B098-CD1B4B934195}" presName="Image" presStyleLbl="alignImgPlace1" presStyleIdx="0" presStyleCnt="1" custScaleX="84513" custScaleY="102390">
        <dgm:presLayoutVars>
          <dgm:chMax val="0"/>
          <dgm:chPref val="0"/>
        </dgm:presLayoutVars>
      </dgm:prSet>
      <dgm:spPr>
        <a:blipFill rotWithShape="1">
          <a:blip xmlns:r="http://schemas.openxmlformats.org/officeDocument/2006/relationships" r:embed="rId1"/>
          <a:srcRect/>
          <a:stretch>
            <a:fillRect l="-16000" r="-16000"/>
          </a:stretch>
        </a:blipFill>
      </dgm:spPr>
    </dgm:pt>
    <dgm:pt modelId="{62BA4A10-8BD1-4BF4-B94B-881DDC129D98}" type="pres">
      <dgm:prSet presAssocID="{C441FEFF-26AB-4D67-B098-CD1B4B934195}" presName="ChildComposite" presStyleCnt="0"/>
      <dgm:spPr/>
    </dgm:pt>
    <dgm:pt modelId="{A1B4B67F-3F5B-49D3-AE43-D2710D7BCC3C}" type="pres">
      <dgm:prSet presAssocID="{C441FEFF-26AB-4D67-B098-CD1B4B934195}" presName="Child" presStyleLbl="node1" presStyleIdx="0" presStyleCnt="1">
        <dgm:presLayoutVars>
          <dgm:chMax val="0"/>
          <dgm:chPref val="0"/>
          <dgm:bulletEnabled val="1"/>
        </dgm:presLayoutVars>
      </dgm:prSet>
      <dgm:spPr/>
    </dgm:pt>
    <dgm:pt modelId="{3A3B96D0-2EE0-4D2D-A408-A0BE46D16BCC}" type="pres">
      <dgm:prSet presAssocID="{C441FEFF-26AB-4D67-B098-CD1B4B934195}" presName="Parent" presStyleLbl="revTx" presStyleIdx="0" presStyleCnt="1">
        <dgm:presLayoutVars>
          <dgm:chMax val="1"/>
          <dgm:chPref val="0"/>
          <dgm:bulletEnabled val="1"/>
        </dgm:presLayoutVars>
      </dgm:prSet>
      <dgm:spPr/>
    </dgm:pt>
  </dgm:ptLst>
  <dgm:cxnLst>
    <dgm:cxn modelId="{4FB00709-D2FD-4C9C-907E-247C62297A1A}" type="presOf" srcId="{956B597E-771A-4A57-B7EE-E47092702DDA}" destId="{A1B4B67F-3F5B-49D3-AE43-D2710D7BCC3C}" srcOrd="0" destOrd="0" presId="urn:microsoft.com/office/officeart/2008/layout/CaptionedPictures"/>
    <dgm:cxn modelId="{8EA91144-F89F-4073-8B29-A66024FCDB11}" srcId="{C441FEFF-26AB-4D67-B098-CD1B4B934195}" destId="{B3F02B89-9B0B-4A8E-85D2-D515614B18A0}" srcOrd="1" destOrd="0" parTransId="{6BA3CA06-2963-4A50-874C-6EA78FD6040D}" sibTransId="{60F3E486-0F2A-4BAC-AF39-8E8332A5A59D}"/>
    <dgm:cxn modelId="{DBEA208F-F860-4BC2-9D16-AD7E1121C320}" type="presOf" srcId="{B3F02B89-9B0B-4A8E-85D2-D515614B18A0}" destId="{A1B4B67F-3F5B-49D3-AE43-D2710D7BCC3C}" srcOrd="0" destOrd="1" presId="urn:microsoft.com/office/officeart/2008/layout/CaptionedPictures"/>
    <dgm:cxn modelId="{27F84CCA-9238-4F94-B120-0222E9A29D12}" type="presOf" srcId="{C441FEFF-26AB-4D67-B098-CD1B4B934195}" destId="{3A3B96D0-2EE0-4D2D-A408-A0BE46D16BCC}" srcOrd="0" destOrd="0" presId="urn:microsoft.com/office/officeart/2008/layout/CaptionedPictures"/>
    <dgm:cxn modelId="{BDE45FD1-BB46-4D69-94B7-3B22CB624667}" type="presOf" srcId="{CC120C9E-55A1-4454-BE80-2D58B4686790}" destId="{98FA0A25-24D0-4725-8770-E862E97ABCA1}" srcOrd="0" destOrd="0" presId="urn:microsoft.com/office/officeart/2008/layout/CaptionedPictures"/>
    <dgm:cxn modelId="{E099C2E8-19D6-4970-BEB6-99AD594654FD}" srcId="{CC120C9E-55A1-4454-BE80-2D58B4686790}" destId="{C441FEFF-26AB-4D67-B098-CD1B4B934195}" srcOrd="0" destOrd="0" parTransId="{1B5E9BE1-797A-48D2-A2A6-F4C3DD3A4632}" sibTransId="{912531CA-4472-4813-A694-8BB19C56C288}"/>
    <dgm:cxn modelId="{6FEDDFF7-AF02-40EB-ABD4-105920DA3FEC}" srcId="{C441FEFF-26AB-4D67-B098-CD1B4B934195}" destId="{956B597E-771A-4A57-B7EE-E47092702DDA}" srcOrd="0" destOrd="0" parTransId="{A9DB7DD0-1594-4652-98A9-2AE47DC8FAF1}" sibTransId="{70484D9B-1E60-4B64-BFD8-681D9F901289}"/>
    <dgm:cxn modelId="{DEB40BF2-FBD2-4ED0-AD31-BAEC49F156A4}" type="presParOf" srcId="{98FA0A25-24D0-4725-8770-E862E97ABCA1}" destId="{6BE2EC90-A15E-4818-84B6-D05EBB25724A}" srcOrd="0" destOrd="0" presId="urn:microsoft.com/office/officeart/2008/layout/CaptionedPictures"/>
    <dgm:cxn modelId="{B93F7652-09D5-4939-A92D-88864C68BBBF}" type="presParOf" srcId="{6BE2EC90-A15E-4818-84B6-D05EBB25724A}" destId="{FD20043B-2DB6-45E1-A791-31B6603C07E3}" srcOrd="0" destOrd="0" presId="urn:microsoft.com/office/officeart/2008/layout/CaptionedPictures"/>
    <dgm:cxn modelId="{A4DA3C7C-6B76-4F78-91DD-748A2FF746CB}" type="presParOf" srcId="{6BE2EC90-A15E-4818-84B6-D05EBB25724A}" destId="{547F9E71-9E0D-425C-A1F5-E06C370AA839}" srcOrd="1" destOrd="0" presId="urn:microsoft.com/office/officeart/2008/layout/CaptionedPictures"/>
    <dgm:cxn modelId="{73DDF1FA-1481-4946-A80C-9A5B5B7E3871}" type="presParOf" srcId="{6BE2EC90-A15E-4818-84B6-D05EBB25724A}" destId="{62BA4A10-8BD1-4BF4-B94B-881DDC129D98}" srcOrd="2" destOrd="0" presId="urn:microsoft.com/office/officeart/2008/layout/CaptionedPictures"/>
    <dgm:cxn modelId="{FFAA641D-348E-4815-8A15-B9A37AE5EFDC}" type="presParOf" srcId="{62BA4A10-8BD1-4BF4-B94B-881DDC129D98}" destId="{A1B4B67F-3F5B-49D3-AE43-D2710D7BCC3C}" srcOrd="0" destOrd="0" presId="urn:microsoft.com/office/officeart/2008/layout/CaptionedPictures"/>
    <dgm:cxn modelId="{4B3E093A-94D4-447F-AB36-05A263155943}" type="presParOf" srcId="{62BA4A10-8BD1-4BF4-B94B-881DDC129D98}" destId="{3A3B96D0-2EE0-4D2D-A408-A0BE46D16BCC}" srcOrd="1" destOrd="0" presId="urn:microsoft.com/office/officeart/2008/layout/CaptionedPictures"/>
  </dgm:cxnLst>
  <dgm:bg/>
  <dgm:whole/>
  <dgm:extLst>
    <a:ext uri="http://schemas.microsoft.com/office/drawing/2008/diagram">
      <dsp:dataModelExt xmlns:dsp="http://schemas.microsoft.com/office/drawing/2008/diagram" relId="rId7" minVer="http://schemas.openxmlformats.org/drawingml/2006/main"/>
    </a:ext>
  </dgm:extLst>
</dgm:dataModel>
</file>

<file path=ppt/diagrams/data4.xml><?xml version="1.0" encoding="utf-8"?>
<dgm:dataModel xmlns:dgm="http://schemas.openxmlformats.org/drawingml/2006/diagram" xmlns:a="http://schemas.openxmlformats.org/drawingml/2006/main">
  <dgm:ptLst>
    <dgm:pt modelId="{E141842F-DAFB-4974-8FE8-13CF8C13DC20}" type="doc">
      <dgm:prSet loTypeId="urn:microsoft.com/office/officeart/2005/8/layout/list1" loCatId="list" qsTypeId="urn:microsoft.com/office/officeart/2005/8/quickstyle/simple1" qsCatId="simple" csTypeId="urn:microsoft.com/office/officeart/2005/8/colors/accent2_2" csCatId="accent2" phldr="1"/>
      <dgm:spPr/>
      <dgm:t>
        <a:bodyPr/>
        <a:lstStyle/>
        <a:p>
          <a:endParaRPr lang="en-US"/>
        </a:p>
      </dgm:t>
    </dgm:pt>
    <dgm:pt modelId="{92F20EDC-B8BC-4BED-BBF1-47A7E9304F11}">
      <dgm:prSet custT="1"/>
      <dgm:spPr/>
      <dgm:t>
        <a:bodyPr/>
        <a:lstStyle/>
        <a:p>
          <a:r>
            <a:rPr lang="en-US" sz="2800" i="0" dirty="0"/>
            <a:t>The End of </a:t>
          </a:r>
          <a:r>
            <a:rPr lang="en-US" sz="2800" i="1" dirty="0"/>
            <a:t>Chevron</a:t>
          </a:r>
        </a:p>
      </dgm:t>
    </dgm:pt>
    <dgm:pt modelId="{8A6C88DD-98D9-42AD-9E35-D8C3630FFD8D}" type="parTrans" cxnId="{DDF60495-E6D9-46F8-8FBB-58FAB3DA7423}">
      <dgm:prSet/>
      <dgm:spPr/>
      <dgm:t>
        <a:bodyPr/>
        <a:lstStyle/>
        <a:p>
          <a:endParaRPr lang="en-US" sz="1400" i="0"/>
        </a:p>
      </dgm:t>
    </dgm:pt>
    <dgm:pt modelId="{73665E75-FCB4-4752-95E2-CC95B5F5958D}" type="sibTrans" cxnId="{DDF60495-E6D9-46F8-8FBB-58FAB3DA7423}">
      <dgm:prSet/>
      <dgm:spPr/>
      <dgm:t>
        <a:bodyPr/>
        <a:lstStyle/>
        <a:p>
          <a:endParaRPr lang="en-US" sz="1400" i="0"/>
        </a:p>
      </dgm:t>
    </dgm:pt>
    <dgm:pt modelId="{A8F17E51-3E02-4EA5-85E5-3F69FAE657CA}">
      <dgm:prSet custT="1"/>
      <dgm:spPr/>
      <dgm:t>
        <a:bodyPr/>
        <a:lstStyle/>
        <a:p>
          <a:r>
            <a:rPr lang="en-US" sz="2800" i="0" dirty="0"/>
            <a:t>Loper Bright’s Impact on ED Rulemaking</a:t>
          </a:r>
        </a:p>
      </dgm:t>
    </dgm:pt>
    <dgm:pt modelId="{830EB537-CE98-4299-BFF4-E25F55D4952B}" type="parTrans" cxnId="{7753DF6C-A03C-4FA1-B5A3-1341C8530154}">
      <dgm:prSet/>
      <dgm:spPr/>
      <dgm:t>
        <a:bodyPr/>
        <a:lstStyle/>
        <a:p>
          <a:endParaRPr lang="en-US" sz="1400" i="0"/>
        </a:p>
      </dgm:t>
    </dgm:pt>
    <dgm:pt modelId="{48D07D79-2BF1-4724-A9AF-E57B99ECB64F}" type="sibTrans" cxnId="{7753DF6C-A03C-4FA1-B5A3-1341C8530154}">
      <dgm:prSet/>
      <dgm:spPr/>
      <dgm:t>
        <a:bodyPr/>
        <a:lstStyle/>
        <a:p>
          <a:endParaRPr lang="en-US" sz="1400" i="0"/>
        </a:p>
      </dgm:t>
    </dgm:pt>
    <dgm:pt modelId="{3ADB0203-21EB-4A1E-A29A-E1B54CD6CC08}">
      <dgm:prSet custT="1"/>
      <dgm:spPr/>
      <dgm:t>
        <a:bodyPr/>
        <a:lstStyle/>
        <a:p>
          <a:r>
            <a:rPr lang="en-US" sz="2800" i="0" dirty="0"/>
            <a:t>Title IX, BDR, GE &amp; Bare Minimum Rule </a:t>
          </a:r>
        </a:p>
      </dgm:t>
    </dgm:pt>
    <dgm:pt modelId="{53E37EBB-4DA2-42CF-B2C5-5D827D657DF5}" type="parTrans" cxnId="{E72B7271-AC14-43EB-8C85-3944E0803549}">
      <dgm:prSet/>
      <dgm:spPr/>
      <dgm:t>
        <a:bodyPr/>
        <a:lstStyle/>
        <a:p>
          <a:endParaRPr lang="en-US" sz="1400" i="0"/>
        </a:p>
      </dgm:t>
    </dgm:pt>
    <dgm:pt modelId="{E2134F18-26CD-4CEC-8BFB-9BEDD877CAE0}" type="sibTrans" cxnId="{E72B7271-AC14-43EB-8C85-3944E0803549}">
      <dgm:prSet/>
      <dgm:spPr/>
      <dgm:t>
        <a:bodyPr/>
        <a:lstStyle/>
        <a:p>
          <a:endParaRPr lang="en-US" sz="1400" i="0"/>
        </a:p>
      </dgm:t>
    </dgm:pt>
    <dgm:pt modelId="{836C4949-9941-4D04-BABA-CB9EAFA2A692}">
      <dgm:prSet custT="1"/>
      <dgm:spPr/>
      <dgm:t>
        <a:bodyPr/>
        <a:lstStyle/>
        <a:p>
          <a:r>
            <a:rPr lang="en-US" sz="2800" i="0" dirty="0"/>
            <a:t>Questions</a:t>
          </a:r>
        </a:p>
      </dgm:t>
    </dgm:pt>
    <dgm:pt modelId="{EDF58CF4-BE83-496A-9481-10E79F71727F}" type="parTrans" cxnId="{F8AF7ACB-F60D-44E8-B614-FE473DAB9246}">
      <dgm:prSet/>
      <dgm:spPr/>
      <dgm:t>
        <a:bodyPr/>
        <a:lstStyle/>
        <a:p>
          <a:endParaRPr lang="en-US"/>
        </a:p>
      </dgm:t>
    </dgm:pt>
    <dgm:pt modelId="{CCD2DF53-1C0D-4012-962A-118E20DB3161}" type="sibTrans" cxnId="{F8AF7ACB-F60D-44E8-B614-FE473DAB9246}">
      <dgm:prSet/>
      <dgm:spPr/>
      <dgm:t>
        <a:bodyPr/>
        <a:lstStyle/>
        <a:p>
          <a:endParaRPr lang="en-US"/>
        </a:p>
      </dgm:t>
    </dgm:pt>
    <dgm:pt modelId="{F93CB796-5609-40FD-9A4E-957A435A240F}" type="pres">
      <dgm:prSet presAssocID="{E141842F-DAFB-4974-8FE8-13CF8C13DC20}" presName="linear" presStyleCnt="0">
        <dgm:presLayoutVars>
          <dgm:dir/>
          <dgm:animLvl val="lvl"/>
          <dgm:resizeHandles val="exact"/>
        </dgm:presLayoutVars>
      </dgm:prSet>
      <dgm:spPr/>
    </dgm:pt>
    <dgm:pt modelId="{48CC34CE-014C-4ED1-9164-163FCD79FC0E}" type="pres">
      <dgm:prSet presAssocID="{92F20EDC-B8BC-4BED-BBF1-47A7E9304F11}" presName="parentLin" presStyleCnt="0"/>
      <dgm:spPr/>
    </dgm:pt>
    <dgm:pt modelId="{0FD7DBC5-A285-40D4-9B2E-0B54B298E730}" type="pres">
      <dgm:prSet presAssocID="{92F20EDC-B8BC-4BED-BBF1-47A7E9304F11}" presName="parentLeftMargin" presStyleLbl="node1" presStyleIdx="0" presStyleCnt="4"/>
      <dgm:spPr/>
    </dgm:pt>
    <dgm:pt modelId="{AB1612E8-EDA6-45F3-8C40-FBF3E12D1D0F}" type="pres">
      <dgm:prSet presAssocID="{92F20EDC-B8BC-4BED-BBF1-47A7E9304F11}" presName="parentText" presStyleLbl="node1" presStyleIdx="0" presStyleCnt="4" custScaleX="132021">
        <dgm:presLayoutVars>
          <dgm:chMax val="0"/>
          <dgm:bulletEnabled val="1"/>
        </dgm:presLayoutVars>
      </dgm:prSet>
      <dgm:spPr/>
    </dgm:pt>
    <dgm:pt modelId="{308FA158-953F-459B-9B6B-CEEC0AB20F7C}" type="pres">
      <dgm:prSet presAssocID="{92F20EDC-B8BC-4BED-BBF1-47A7E9304F11}" presName="negativeSpace" presStyleCnt="0"/>
      <dgm:spPr/>
    </dgm:pt>
    <dgm:pt modelId="{0C23830F-1817-4DFC-BE69-010C4654F57D}" type="pres">
      <dgm:prSet presAssocID="{92F20EDC-B8BC-4BED-BBF1-47A7E9304F11}" presName="childText" presStyleLbl="conFgAcc1" presStyleIdx="0" presStyleCnt="4">
        <dgm:presLayoutVars>
          <dgm:bulletEnabled val="1"/>
        </dgm:presLayoutVars>
      </dgm:prSet>
      <dgm:spPr/>
    </dgm:pt>
    <dgm:pt modelId="{594CEF43-4D3E-4979-9684-9B8F175EDA01}" type="pres">
      <dgm:prSet presAssocID="{73665E75-FCB4-4752-95E2-CC95B5F5958D}" presName="spaceBetweenRectangles" presStyleCnt="0"/>
      <dgm:spPr/>
    </dgm:pt>
    <dgm:pt modelId="{505DE3EE-29EA-47A8-8131-598AF268417E}" type="pres">
      <dgm:prSet presAssocID="{A8F17E51-3E02-4EA5-85E5-3F69FAE657CA}" presName="parentLin" presStyleCnt="0"/>
      <dgm:spPr/>
    </dgm:pt>
    <dgm:pt modelId="{ABFEA7E2-F34A-4BC0-99B7-F892513F8211}" type="pres">
      <dgm:prSet presAssocID="{A8F17E51-3E02-4EA5-85E5-3F69FAE657CA}" presName="parentLeftMargin" presStyleLbl="node1" presStyleIdx="0" presStyleCnt="4"/>
      <dgm:spPr/>
    </dgm:pt>
    <dgm:pt modelId="{4189FCB4-B219-4EE3-83C2-31F7B1D8D935}" type="pres">
      <dgm:prSet presAssocID="{A8F17E51-3E02-4EA5-85E5-3F69FAE657CA}" presName="parentText" presStyleLbl="node1" presStyleIdx="1" presStyleCnt="4" custScaleX="132021">
        <dgm:presLayoutVars>
          <dgm:chMax val="0"/>
          <dgm:bulletEnabled val="1"/>
        </dgm:presLayoutVars>
      </dgm:prSet>
      <dgm:spPr/>
    </dgm:pt>
    <dgm:pt modelId="{A6E15960-1F9E-497E-813C-C03369AA9902}" type="pres">
      <dgm:prSet presAssocID="{A8F17E51-3E02-4EA5-85E5-3F69FAE657CA}" presName="negativeSpace" presStyleCnt="0"/>
      <dgm:spPr/>
    </dgm:pt>
    <dgm:pt modelId="{8DE9549D-A8A4-4AC6-A7CA-4681473AD33F}" type="pres">
      <dgm:prSet presAssocID="{A8F17E51-3E02-4EA5-85E5-3F69FAE657CA}" presName="childText" presStyleLbl="conFgAcc1" presStyleIdx="1" presStyleCnt="4">
        <dgm:presLayoutVars>
          <dgm:bulletEnabled val="1"/>
        </dgm:presLayoutVars>
      </dgm:prSet>
      <dgm:spPr/>
    </dgm:pt>
    <dgm:pt modelId="{6FEB2804-9F03-4453-AEA3-E00180B2720E}" type="pres">
      <dgm:prSet presAssocID="{48D07D79-2BF1-4724-A9AF-E57B99ECB64F}" presName="spaceBetweenRectangles" presStyleCnt="0"/>
      <dgm:spPr/>
    </dgm:pt>
    <dgm:pt modelId="{50932919-B051-4FB4-A663-FB528EB696EC}" type="pres">
      <dgm:prSet presAssocID="{3ADB0203-21EB-4A1E-A29A-E1B54CD6CC08}" presName="parentLin" presStyleCnt="0"/>
      <dgm:spPr/>
    </dgm:pt>
    <dgm:pt modelId="{82C426BC-A29D-4041-A343-D5C43DB2D7B7}" type="pres">
      <dgm:prSet presAssocID="{3ADB0203-21EB-4A1E-A29A-E1B54CD6CC08}" presName="parentLeftMargin" presStyleLbl="node1" presStyleIdx="1" presStyleCnt="4"/>
      <dgm:spPr/>
    </dgm:pt>
    <dgm:pt modelId="{55C2A9A5-8636-4406-8419-6A706289FF54}" type="pres">
      <dgm:prSet presAssocID="{3ADB0203-21EB-4A1E-A29A-E1B54CD6CC08}" presName="parentText" presStyleLbl="node1" presStyleIdx="2" presStyleCnt="4" custScaleX="132021">
        <dgm:presLayoutVars>
          <dgm:chMax val="0"/>
          <dgm:bulletEnabled val="1"/>
        </dgm:presLayoutVars>
      </dgm:prSet>
      <dgm:spPr/>
    </dgm:pt>
    <dgm:pt modelId="{B787777F-0BD6-4A5B-8256-F5FA55F893F2}" type="pres">
      <dgm:prSet presAssocID="{3ADB0203-21EB-4A1E-A29A-E1B54CD6CC08}" presName="negativeSpace" presStyleCnt="0"/>
      <dgm:spPr/>
    </dgm:pt>
    <dgm:pt modelId="{9D2D6431-2DC5-419F-932D-74FEB63A221F}" type="pres">
      <dgm:prSet presAssocID="{3ADB0203-21EB-4A1E-A29A-E1B54CD6CC08}" presName="childText" presStyleLbl="conFgAcc1" presStyleIdx="2" presStyleCnt="4">
        <dgm:presLayoutVars>
          <dgm:bulletEnabled val="1"/>
        </dgm:presLayoutVars>
      </dgm:prSet>
      <dgm:spPr/>
    </dgm:pt>
    <dgm:pt modelId="{C0F67905-F4D0-4904-A179-BCE81DA4EBC7}" type="pres">
      <dgm:prSet presAssocID="{E2134F18-26CD-4CEC-8BFB-9BEDD877CAE0}" presName="spaceBetweenRectangles" presStyleCnt="0"/>
      <dgm:spPr/>
    </dgm:pt>
    <dgm:pt modelId="{DBCABC0D-A794-4ED5-B7A8-C978E0ED1F93}" type="pres">
      <dgm:prSet presAssocID="{836C4949-9941-4D04-BABA-CB9EAFA2A692}" presName="parentLin" presStyleCnt="0"/>
      <dgm:spPr/>
    </dgm:pt>
    <dgm:pt modelId="{8BDCB930-268A-4D90-86CF-F7E7F9B19B30}" type="pres">
      <dgm:prSet presAssocID="{836C4949-9941-4D04-BABA-CB9EAFA2A692}" presName="parentLeftMargin" presStyleLbl="node1" presStyleIdx="2" presStyleCnt="4"/>
      <dgm:spPr/>
    </dgm:pt>
    <dgm:pt modelId="{D9BEE337-BF81-4677-8CC6-0FD6778FBD92}" type="pres">
      <dgm:prSet presAssocID="{836C4949-9941-4D04-BABA-CB9EAFA2A692}" presName="parentText" presStyleLbl="node1" presStyleIdx="3" presStyleCnt="4">
        <dgm:presLayoutVars>
          <dgm:chMax val="0"/>
          <dgm:bulletEnabled val="1"/>
        </dgm:presLayoutVars>
      </dgm:prSet>
      <dgm:spPr/>
    </dgm:pt>
    <dgm:pt modelId="{B8278527-7654-4D32-AF7F-E9D72BD38856}" type="pres">
      <dgm:prSet presAssocID="{836C4949-9941-4D04-BABA-CB9EAFA2A692}" presName="negativeSpace" presStyleCnt="0"/>
      <dgm:spPr/>
    </dgm:pt>
    <dgm:pt modelId="{57508E9E-1BC2-4897-98B3-B537E62AC47B}" type="pres">
      <dgm:prSet presAssocID="{836C4949-9941-4D04-BABA-CB9EAFA2A692}" presName="childText" presStyleLbl="conFgAcc1" presStyleIdx="3" presStyleCnt="4">
        <dgm:presLayoutVars>
          <dgm:bulletEnabled val="1"/>
        </dgm:presLayoutVars>
      </dgm:prSet>
      <dgm:spPr/>
    </dgm:pt>
  </dgm:ptLst>
  <dgm:cxnLst>
    <dgm:cxn modelId="{595C370F-B537-46D3-82BC-540DE538B6B7}" type="presOf" srcId="{836C4949-9941-4D04-BABA-CB9EAFA2A692}" destId="{D9BEE337-BF81-4677-8CC6-0FD6778FBD92}" srcOrd="1" destOrd="0" presId="urn:microsoft.com/office/officeart/2005/8/layout/list1"/>
    <dgm:cxn modelId="{0C73211E-6549-4850-8CCA-8BBB5E1B0199}" type="presOf" srcId="{E141842F-DAFB-4974-8FE8-13CF8C13DC20}" destId="{F93CB796-5609-40FD-9A4E-957A435A240F}" srcOrd="0" destOrd="0" presId="urn:microsoft.com/office/officeart/2005/8/layout/list1"/>
    <dgm:cxn modelId="{B9AD6222-2841-4F98-B04A-222118F04D97}" type="presOf" srcId="{92F20EDC-B8BC-4BED-BBF1-47A7E9304F11}" destId="{0FD7DBC5-A285-40D4-9B2E-0B54B298E730}" srcOrd="0" destOrd="0" presId="urn:microsoft.com/office/officeart/2005/8/layout/list1"/>
    <dgm:cxn modelId="{55CD943E-7776-4CEE-910A-D81D74FE53FA}" type="presOf" srcId="{A8F17E51-3E02-4EA5-85E5-3F69FAE657CA}" destId="{4189FCB4-B219-4EE3-83C2-31F7B1D8D935}" srcOrd="1" destOrd="0" presId="urn:microsoft.com/office/officeart/2005/8/layout/list1"/>
    <dgm:cxn modelId="{BA19B869-BF91-4E67-802E-4FB1F6E1599D}" type="presOf" srcId="{3ADB0203-21EB-4A1E-A29A-E1B54CD6CC08}" destId="{82C426BC-A29D-4041-A343-D5C43DB2D7B7}" srcOrd="0" destOrd="0" presId="urn:microsoft.com/office/officeart/2005/8/layout/list1"/>
    <dgm:cxn modelId="{7753DF6C-A03C-4FA1-B5A3-1341C8530154}" srcId="{E141842F-DAFB-4974-8FE8-13CF8C13DC20}" destId="{A8F17E51-3E02-4EA5-85E5-3F69FAE657CA}" srcOrd="1" destOrd="0" parTransId="{830EB537-CE98-4299-BFF4-E25F55D4952B}" sibTransId="{48D07D79-2BF1-4724-A9AF-E57B99ECB64F}"/>
    <dgm:cxn modelId="{E72B7271-AC14-43EB-8C85-3944E0803549}" srcId="{E141842F-DAFB-4974-8FE8-13CF8C13DC20}" destId="{3ADB0203-21EB-4A1E-A29A-E1B54CD6CC08}" srcOrd="2" destOrd="0" parTransId="{53E37EBB-4DA2-42CF-B2C5-5D827D657DF5}" sibTransId="{E2134F18-26CD-4CEC-8BFB-9BEDD877CAE0}"/>
    <dgm:cxn modelId="{F515AC51-DD5E-4184-8D5D-FEA1E653F329}" type="presOf" srcId="{A8F17E51-3E02-4EA5-85E5-3F69FAE657CA}" destId="{ABFEA7E2-F34A-4BC0-99B7-F892513F8211}" srcOrd="0" destOrd="0" presId="urn:microsoft.com/office/officeart/2005/8/layout/list1"/>
    <dgm:cxn modelId="{5372D474-224B-41AB-9BFF-2387AB7440F6}" type="presOf" srcId="{3ADB0203-21EB-4A1E-A29A-E1B54CD6CC08}" destId="{55C2A9A5-8636-4406-8419-6A706289FF54}" srcOrd="1" destOrd="0" presId="urn:microsoft.com/office/officeart/2005/8/layout/list1"/>
    <dgm:cxn modelId="{DDF60495-E6D9-46F8-8FBB-58FAB3DA7423}" srcId="{E141842F-DAFB-4974-8FE8-13CF8C13DC20}" destId="{92F20EDC-B8BC-4BED-BBF1-47A7E9304F11}" srcOrd="0" destOrd="0" parTransId="{8A6C88DD-98D9-42AD-9E35-D8C3630FFD8D}" sibTransId="{73665E75-FCB4-4752-95E2-CC95B5F5958D}"/>
    <dgm:cxn modelId="{233D2D98-78C2-41FA-A4C1-79B0FC6861BF}" type="presOf" srcId="{836C4949-9941-4D04-BABA-CB9EAFA2A692}" destId="{8BDCB930-268A-4D90-86CF-F7E7F9B19B30}" srcOrd="0" destOrd="0" presId="urn:microsoft.com/office/officeart/2005/8/layout/list1"/>
    <dgm:cxn modelId="{F8AF7ACB-F60D-44E8-B614-FE473DAB9246}" srcId="{E141842F-DAFB-4974-8FE8-13CF8C13DC20}" destId="{836C4949-9941-4D04-BABA-CB9EAFA2A692}" srcOrd="3" destOrd="0" parTransId="{EDF58CF4-BE83-496A-9481-10E79F71727F}" sibTransId="{CCD2DF53-1C0D-4012-962A-118E20DB3161}"/>
    <dgm:cxn modelId="{A7FC33DD-A767-46C9-B9AF-1135207223B3}" type="presOf" srcId="{92F20EDC-B8BC-4BED-BBF1-47A7E9304F11}" destId="{AB1612E8-EDA6-45F3-8C40-FBF3E12D1D0F}" srcOrd="1" destOrd="0" presId="urn:microsoft.com/office/officeart/2005/8/layout/list1"/>
    <dgm:cxn modelId="{F8820744-26AA-4C25-B91A-4AE300237EC8}" type="presParOf" srcId="{F93CB796-5609-40FD-9A4E-957A435A240F}" destId="{48CC34CE-014C-4ED1-9164-163FCD79FC0E}" srcOrd="0" destOrd="0" presId="urn:microsoft.com/office/officeart/2005/8/layout/list1"/>
    <dgm:cxn modelId="{856AC759-98E3-48AD-A5BA-7F9282A99AFF}" type="presParOf" srcId="{48CC34CE-014C-4ED1-9164-163FCD79FC0E}" destId="{0FD7DBC5-A285-40D4-9B2E-0B54B298E730}" srcOrd="0" destOrd="0" presId="urn:microsoft.com/office/officeart/2005/8/layout/list1"/>
    <dgm:cxn modelId="{D7509012-1AA3-4D9B-9914-5305196936E7}" type="presParOf" srcId="{48CC34CE-014C-4ED1-9164-163FCD79FC0E}" destId="{AB1612E8-EDA6-45F3-8C40-FBF3E12D1D0F}" srcOrd="1" destOrd="0" presId="urn:microsoft.com/office/officeart/2005/8/layout/list1"/>
    <dgm:cxn modelId="{33D7E767-CB58-462F-BC26-72D4B7CE69B1}" type="presParOf" srcId="{F93CB796-5609-40FD-9A4E-957A435A240F}" destId="{308FA158-953F-459B-9B6B-CEEC0AB20F7C}" srcOrd="1" destOrd="0" presId="urn:microsoft.com/office/officeart/2005/8/layout/list1"/>
    <dgm:cxn modelId="{89CD2192-0E75-4FF2-8BD5-CAE152A9F0EB}" type="presParOf" srcId="{F93CB796-5609-40FD-9A4E-957A435A240F}" destId="{0C23830F-1817-4DFC-BE69-010C4654F57D}" srcOrd="2" destOrd="0" presId="urn:microsoft.com/office/officeart/2005/8/layout/list1"/>
    <dgm:cxn modelId="{D3476C47-D57C-4E43-AF94-AC57594D7E73}" type="presParOf" srcId="{F93CB796-5609-40FD-9A4E-957A435A240F}" destId="{594CEF43-4D3E-4979-9684-9B8F175EDA01}" srcOrd="3" destOrd="0" presId="urn:microsoft.com/office/officeart/2005/8/layout/list1"/>
    <dgm:cxn modelId="{A11C694A-4909-4A27-9A7E-34042CBAF69F}" type="presParOf" srcId="{F93CB796-5609-40FD-9A4E-957A435A240F}" destId="{505DE3EE-29EA-47A8-8131-598AF268417E}" srcOrd="4" destOrd="0" presId="urn:microsoft.com/office/officeart/2005/8/layout/list1"/>
    <dgm:cxn modelId="{E015B8DF-B96D-4320-902A-224D2CDBCBD9}" type="presParOf" srcId="{505DE3EE-29EA-47A8-8131-598AF268417E}" destId="{ABFEA7E2-F34A-4BC0-99B7-F892513F8211}" srcOrd="0" destOrd="0" presId="urn:microsoft.com/office/officeart/2005/8/layout/list1"/>
    <dgm:cxn modelId="{C8373CAE-C294-41BE-B5BB-A07CDE31FED0}" type="presParOf" srcId="{505DE3EE-29EA-47A8-8131-598AF268417E}" destId="{4189FCB4-B219-4EE3-83C2-31F7B1D8D935}" srcOrd="1" destOrd="0" presId="urn:microsoft.com/office/officeart/2005/8/layout/list1"/>
    <dgm:cxn modelId="{8872EF88-BF15-4E92-A863-87C04BED5E99}" type="presParOf" srcId="{F93CB796-5609-40FD-9A4E-957A435A240F}" destId="{A6E15960-1F9E-497E-813C-C03369AA9902}" srcOrd="5" destOrd="0" presId="urn:microsoft.com/office/officeart/2005/8/layout/list1"/>
    <dgm:cxn modelId="{F3B52708-F13B-4D07-B3F0-FF6D57CE2458}" type="presParOf" srcId="{F93CB796-5609-40FD-9A4E-957A435A240F}" destId="{8DE9549D-A8A4-4AC6-A7CA-4681473AD33F}" srcOrd="6" destOrd="0" presId="urn:microsoft.com/office/officeart/2005/8/layout/list1"/>
    <dgm:cxn modelId="{90F866FB-9673-4A4D-B50E-9784B4DDA7B7}" type="presParOf" srcId="{F93CB796-5609-40FD-9A4E-957A435A240F}" destId="{6FEB2804-9F03-4453-AEA3-E00180B2720E}" srcOrd="7" destOrd="0" presId="urn:microsoft.com/office/officeart/2005/8/layout/list1"/>
    <dgm:cxn modelId="{0F3142A1-2073-4B61-884F-E243E66F3861}" type="presParOf" srcId="{F93CB796-5609-40FD-9A4E-957A435A240F}" destId="{50932919-B051-4FB4-A663-FB528EB696EC}" srcOrd="8" destOrd="0" presId="urn:microsoft.com/office/officeart/2005/8/layout/list1"/>
    <dgm:cxn modelId="{5EF11AEA-961B-4540-B696-B45153CF8745}" type="presParOf" srcId="{50932919-B051-4FB4-A663-FB528EB696EC}" destId="{82C426BC-A29D-4041-A343-D5C43DB2D7B7}" srcOrd="0" destOrd="0" presId="urn:microsoft.com/office/officeart/2005/8/layout/list1"/>
    <dgm:cxn modelId="{9EDC4967-3FEE-47F7-8E06-94B16CD4BFE5}" type="presParOf" srcId="{50932919-B051-4FB4-A663-FB528EB696EC}" destId="{55C2A9A5-8636-4406-8419-6A706289FF54}" srcOrd="1" destOrd="0" presId="urn:microsoft.com/office/officeart/2005/8/layout/list1"/>
    <dgm:cxn modelId="{D1A4AC42-EB4E-46B6-9258-1201D87F838E}" type="presParOf" srcId="{F93CB796-5609-40FD-9A4E-957A435A240F}" destId="{B787777F-0BD6-4A5B-8256-F5FA55F893F2}" srcOrd="9" destOrd="0" presId="urn:microsoft.com/office/officeart/2005/8/layout/list1"/>
    <dgm:cxn modelId="{05259C70-CA89-41A9-8796-B084106156C1}" type="presParOf" srcId="{F93CB796-5609-40FD-9A4E-957A435A240F}" destId="{9D2D6431-2DC5-419F-932D-74FEB63A221F}" srcOrd="10" destOrd="0" presId="urn:microsoft.com/office/officeart/2005/8/layout/list1"/>
    <dgm:cxn modelId="{5F95ACB6-5FF7-4B2C-BCD3-1B3A6D359C34}" type="presParOf" srcId="{F93CB796-5609-40FD-9A4E-957A435A240F}" destId="{C0F67905-F4D0-4904-A179-BCE81DA4EBC7}" srcOrd="11" destOrd="0" presId="urn:microsoft.com/office/officeart/2005/8/layout/list1"/>
    <dgm:cxn modelId="{16ACECFF-4618-4202-8258-AB1E34E6405C}" type="presParOf" srcId="{F93CB796-5609-40FD-9A4E-957A435A240F}" destId="{DBCABC0D-A794-4ED5-B7A8-C978E0ED1F93}" srcOrd="12" destOrd="0" presId="urn:microsoft.com/office/officeart/2005/8/layout/list1"/>
    <dgm:cxn modelId="{C44D02BC-DD30-44BA-8CA6-F3AFAE374075}" type="presParOf" srcId="{DBCABC0D-A794-4ED5-B7A8-C978E0ED1F93}" destId="{8BDCB930-268A-4D90-86CF-F7E7F9B19B30}" srcOrd="0" destOrd="0" presId="urn:microsoft.com/office/officeart/2005/8/layout/list1"/>
    <dgm:cxn modelId="{FF650D1F-4B42-46D6-8E67-119C84ACD382}" type="presParOf" srcId="{DBCABC0D-A794-4ED5-B7A8-C978E0ED1F93}" destId="{D9BEE337-BF81-4677-8CC6-0FD6778FBD92}" srcOrd="1" destOrd="0" presId="urn:microsoft.com/office/officeart/2005/8/layout/list1"/>
    <dgm:cxn modelId="{CBECC890-0322-4CB3-B386-5C85116259BE}" type="presParOf" srcId="{F93CB796-5609-40FD-9A4E-957A435A240F}" destId="{B8278527-7654-4D32-AF7F-E9D72BD38856}" srcOrd="13" destOrd="0" presId="urn:microsoft.com/office/officeart/2005/8/layout/list1"/>
    <dgm:cxn modelId="{CB4699BF-B9CA-4BF8-A198-AC7C89C0F163}" type="presParOf" srcId="{F93CB796-5609-40FD-9A4E-957A435A240F}" destId="{57508E9E-1BC2-4897-98B3-B537E62AC47B}" srcOrd="14"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80F94693-13F6-451E-96A8-6233FC7B4BEE}" type="doc">
      <dgm:prSet loTypeId="urn:diagrams.loki3.com/BracketList" loCatId="list" qsTypeId="urn:microsoft.com/office/officeart/2005/8/quickstyle/simple1" qsCatId="simple" csTypeId="urn:microsoft.com/office/officeart/2005/8/colors/accent1_2" csCatId="accent1" phldr="1"/>
      <dgm:spPr/>
      <dgm:t>
        <a:bodyPr/>
        <a:lstStyle/>
        <a:p>
          <a:endParaRPr lang="en-US"/>
        </a:p>
      </dgm:t>
    </dgm:pt>
    <dgm:pt modelId="{4033F3EF-FBB7-4935-A3AE-BF6EB0C52A70}">
      <dgm:prSet phldrT="[Text]" custT="1"/>
      <dgm:spPr/>
      <dgm:t>
        <a:bodyPr/>
        <a:lstStyle/>
        <a:p>
          <a:r>
            <a:rPr lang="en-US" sz="2400" dirty="0"/>
            <a:t>Title IX</a:t>
          </a:r>
        </a:p>
      </dgm:t>
    </dgm:pt>
    <dgm:pt modelId="{DFDD85D1-267D-4A18-AAED-49AF6924CEC5}" type="parTrans" cxnId="{02097943-09EC-4CD9-8006-204969FF4B97}">
      <dgm:prSet/>
      <dgm:spPr/>
      <dgm:t>
        <a:bodyPr/>
        <a:lstStyle/>
        <a:p>
          <a:endParaRPr lang="en-US"/>
        </a:p>
      </dgm:t>
    </dgm:pt>
    <dgm:pt modelId="{48926A03-34D7-4921-910D-D7B8032F03A4}" type="sibTrans" cxnId="{02097943-09EC-4CD9-8006-204969FF4B97}">
      <dgm:prSet/>
      <dgm:spPr/>
      <dgm:t>
        <a:bodyPr/>
        <a:lstStyle/>
        <a:p>
          <a:endParaRPr lang="en-US"/>
        </a:p>
      </dgm:t>
    </dgm:pt>
    <dgm:pt modelId="{932AA8AC-9821-4630-804F-C1BBB788AE34}">
      <dgm:prSet phldrT="[Text]"/>
      <dgm:spPr/>
      <dgm:t>
        <a:bodyPr/>
        <a:lstStyle/>
        <a:p>
          <a:r>
            <a:rPr lang="en-US" dirty="0"/>
            <a:t>Nondiscrimination on the Basis of Sex in Education Programs or Activities Receiving Federal Financial Assistance (</a:t>
          </a:r>
          <a:r>
            <a:rPr lang="nn-NO" dirty="0"/>
            <a:t>89 FR 33474 (Apr. 29, 2024))</a:t>
          </a:r>
          <a:endParaRPr lang="en-US" dirty="0"/>
        </a:p>
      </dgm:t>
    </dgm:pt>
    <dgm:pt modelId="{F4A1E50F-B1F9-47ED-B9B0-EE8397AE41B6}" type="parTrans" cxnId="{DDC334EF-44AC-4615-B56F-ABC34DB680A0}">
      <dgm:prSet/>
      <dgm:spPr/>
      <dgm:t>
        <a:bodyPr/>
        <a:lstStyle/>
        <a:p>
          <a:endParaRPr lang="en-US"/>
        </a:p>
      </dgm:t>
    </dgm:pt>
    <dgm:pt modelId="{7FAC8DAA-0825-4A16-B1F2-BF3E5E294CFF}" type="sibTrans" cxnId="{DDC334EF-44AC-4615-B56F-ABC34DB680A0}">
      <dgm:prSet/>
      <dgm:spPr/>
      <dgm:t>
        <a:bodyPr/>
        <a:lstStyle/>
        <a:p>
          <a:endParaRPr lang="en-US"/>
        </a:p>
      </dgm:t>
    </dgm:pt>
    <dgm:pt modelId="{E1895782-1142-48DF-AF46-D11296B0205E}">
      <dgm:prSet phldrT="[Text]" custT="1"/>
      <dgm:spPr/>
      <dgm:t>
        <a:bodyPr/>
        <a:lstStyle/>
        <a:p>
          <a:r>
            <a:rPr lang="en-US" sz="2400" dirty="0"/>
            <a:t>Borrower Defense to Repayment</a:t>
          </a:r>
        </a:p>
      </dgm:t>
    </dgm:pt>
    <dgm:pt modelId="{9E5857CE-3E28-4EAE-BE97-DF0CB56C5134}" type="parTrans" cxnId="{3C000BD6-FCAF-4656-8827-DAC40389ED70}">
      <dgm:prSet/>
      <dgm:spPr/>
      <dgm:t>
        <a:bodyPr/>
        <a:lstStyle/>
        <a:p>
          <a:endParaRPr lang="en-US"/>
        </a:p>
      </dgm:t>
    </dgm:pt>
    <dgm:pt modelId="{35ACFA67-7C8A-4E40-B726-E7B9D6C01EBD}" type="sibTrans" cxnId="{3C000BD6-FCAF-4656-8827-DAC40389ED70}">
      <dgm:prSet/>
      <dgm:spPr/>
      <dgm:t>
        <a:bodyPr/>
        <a:lstStyle/>
        <a:p>
          <a:endParaRPr lang="en-US"/>
        </a:p>
      </dgm:t>
    </dgm:pt>
    <dgm:pt modelId="{C7D8D8CE-09B6-49C8-86F4-102F8F23CC2F}">
      <dgm:prSet phldrT="[Text]" custT="1"/>
      <dgm:spPr/>
      <dgm:t>
        <a:bodyPr/>
        <a:lstStyle/>
        <a:p>
          <a:r>
            <a:rPr lang="en-US" sz="2400" dirty="0"/>
            <a:t>FVT / GE</a:t>
          </a:r>
        </a:p>
      </dgm:t>
    </dgm:pt>
    <dgm:pt modelId="{996C6C8A-8B0D-4797-BCDB-3E08604AFC1C}" type="parTrans" cxnId="{02A42101-019E-4CE0-9727-C3848927FEDA}">
      <dgm:prSet/>
      <dgm:spPr/>
      <dgm:t>
        <a:bodyPr/>
        <a:lstStyle/>
        <a:p>
          <a:endParaRPr lang="en-US"/>
        </a:p>
      </dgm:t>
    </dgm:pt>
    <dgm:pt modelId="{A8EF1DA4-E78A-4F1E-82EF-E47A2EA9FB83}" type="sibTrans" cxnId="{02A42101-019E-4CE0-9727-C3848927FEDA}">
      <dgm:prSet/>
      <dgm:spPr/>
      <dgm:t>
        <a:bodyPr/>
        <a:lstStyle/>
        <a:p>
          <a:endParaRPr lang="en-US"/>
        </a:p>
      </dgm:t>
    </dgm:pt>
    <dgm:pt modelId="{439CD8BD-334F-4B70-869C-2DAB698B0A6D}">
      <dgm:prSet phldrT="[Text]"/>
      <dgm:spPr/>
      <dgm:t>
        <a:bodyPr/>
        <a:lstStyle/>
        <a:p>
          <a:r>
            <a:rPr lang="en-US" dirty="0"/>
            <a:t>Institutional Eligibility Under the Higher Education Act of 1965, as Amended; Student Assistance General Provisions; Federal Perkins Loan Program; Federal Family Education Loan Program; and William D. Ford Federal Direct Loan Program (87 FR 65904 (Nov. 1, 2022)).</a:t>
          </a:r>
        </a:p>
      </dgm:t>
    </dgm:pt>
    <dgm:pt modelId="{128BB0AB-0820-4246-886D-0B2DBE5D9832}" type="parTrans" cxnId="{C36C21F6-D2EF-4088-8FDE-671069EDB1CF}">
      <dgm:prSet/>
      <dgm:spPr/>
      <dgm:t>
        <a:bodyPr/>
        <a:lstStyle/>
        <a:p>
          <a:endParaRPr lang="en-US"/>
        </a:p>
      </dgm:t>
    </dgm:pt>
    <dgm:pt modelId="{03B24797-5869-491F-A133-C8281926F7E8}" type="sibTrans" cxnId="{C36C21F6-D2EF-4088-8FDE-671069EDB1CF}">
      <dgm:prSet/>
      <dgm:spPr/>
      <dgm:t>
        <a:bodyPr/>
        <a:lstStyle/>
        <a:p>
          <a:endParaRPr lang="en-US"/>
        </a:p>
      </dgm:t>
    </dgm:pt>
    <dgm:pt modelId="{F0277CA5-679B-482C-8F20-0F6952DCD02E}">
      <dgm:prSet phldrT="[Text]" custT="1"/>
      <dgm:spPr/>
      <dgm:t>
        <a:bodyPr/>
        <a:lstStyle/>
        <a:p>
          <a:r>
            <a:rPr lang="en-US" sz="2400" dirty="0"/>
            <a:t>Bare Minimum Rule</a:t>
          </a:r>
        </a:p>
      </dgm:t>
    </dgm:pt>
    <dgm:pt modelId="{6ED7930F-B1EF-4D23-9C4C-0856F340DF5E}" type="parTrans" cxnId="{97778AD0-609F-4C3D-B5AC-D0A3731AB3A5}">
      <dgm:prSet/>
      <dgm:spPr/>
      <dgm:t>
        <a:bodyPr/>
        <a:lstStyle/>
        <a:p>
          <a:endParaRPr lang="en-US"/>
        </a:p>
      </dgm:t>
    </dgm:pt>
    <dgm:pt modelId="{D7FF9BF6-799E-4F35-A32C-7D948701D8E9}" type="sibTrans" cxnId="{97778AD0-609F-4C3D-B5AC-D0A3731AB3A5}">
      <dgm:prSet/>
      <dgm:spPr/>
      <dgm:t>
        <a:bodyPr/>
        <a:lstStyle/>
        <a:p>
          <a:endParaRPr lang="en-US"/>
        </a:p>
      </dgm:t>
    </dgm:pt>
    <dgm:pt modelId="{0DB8CF24-9907-499A-B2C7-70EE3D1342B2}">
      <dgm:prSet phldrT="[Text]"/>
      <dgm:spPr/>
      <dgm:t>
        <a:bodyPr/>
        <a:lstStyle/>
        <a:p>
          <a:r>
            <a:rPr lang="en-US" dirty="0"/>
            <a:t>Financial Value Transparency and Gainful Employment (88 Fed. Reg. 70004 (October 10, 2023)).</a:t>
          </a:r>
        </a:p>
      </dgm:t>
    </dgm:pt>
    <dgm:pt modelId="{945532AB-FCBB-497D-AFD9-0FD0612CF19E}" type="parTrans" cxnId="{39CA1482-DE43-4D35-9556-F6365B32203C}">
      <dgm:prSet/>
      <dgm:spPr/>
      <dgm:t>
        <a:bodyPr/>
        <a:lstStyle/>
        <a:p>
          <a:endParaRPr lang="en-US"/>
        </a:p>
      </dgm:t>
    </dgm:pt>
    <dgm:pt modelId="{718506F6-FA5F-400B-91F4-3F367A2D5F87}" type="sibTrans" cxnId="{39CA1482-DE43-4D35-9556-F6365B32203C}">
      <dgm:prSet/>
      <dgm:spPr/>
      <dgm:t>
        <a:bodyPr/>
        <a:lstStyle/>
        <a:p>
          <a:endParaRPr lang="en-US"/>
        </a:p>
      </dgm:t>
    </dgm:pt>
    <dgm:pt modelId="{32A3317D-7223-4DDB-BFD4-91D982B52D0C}">
      <dgm:prSet phldrT="[Text]"/>
      <dgm:spPr/>
      <dgm:t>
        <a:bodyPr/>
        <a:lstStyle/>
        <a:p>
          <a:r>
            <a:rPr lang="en-US" dirty="0"/>
            <a:t>Financial Responsibility, Administrative Capability, Certification Procedures, Ability to Benefit (ATB) (88 Fed. Reg. 74,568 (Oct. 31, 2023)).</a:t>
          </a:r>
        </a:p>
      </dgm:t>
    </dgm:pt>
    <dgm:pt modelId="{0E0B2DA1-B698-4E52-A3F4-F02EBA3837AB}" type="parTrans" cxnId="{045AA895-AD2D-4C26-A5F8-A852C4E9466A}">
      <dgm:prSet/>
      <dgm:spPr/>
      <dgm:t>
        <a:bodyPr/>
        <a:lstStyle/>
        <a:p>
          <a:endParaRPr lang="en-US"/>
        </a:p>
      </dgm:t>
    </dgm:pt>
    <dgm:pt modelId="{5AF3BD34-BE14-4258-8F17-BCEE3F554B00}" type="sibTrans" cxnId="{045AA895-AD2D-4C26-A5F8-A852C4E9466A}">
      <dgm:prSet/>
      <dgm:spPr/>
      <dgm:t>
        <a:bodyPr/>
        <a:lstStyle/>
        <a:p>
          <a:endParaRPr lang="en-US"/>
        </a:p>
      </dgm:t>
    </dgm:pt>
    <dgm:pt modelId="{C4EC83C4-C162-4070-A125-44F6CD116BF5}" type="pres">
      <dgm:prSet presAssocID="{80F94693-13F6-451E-96A8-6233FC7B4BEE}" presName="Name0" presStyleCnt="0">
        <dgm:presLayoutVars>
          <dgm:dir/>
          <dgm:animLvl val="lvl"/>
          <dgm:resizeHandles val="exact"/>
        </dgm:presLayoutVars>
      </dgm:prSet>
      <dgm:spPr/>
    </dgm:pt>
    <dgm:pt modelId="{ABC18E6E-43C1-432F-87B7-E2AFB3514E44}" type="pres">
      <dgm:prSet presAssocID="{4033F3EF-FBB7-4935-A3AE-BF6EB0C52A70}" presName="linNode" presStyleCnt="0"/>
      <dgm:spPr/>
    </dgm:pt>
    <dgm:pt modelId="{5001032E-D118-48A9-BF95-B8C42D34892A}" type="pres">
      <dgm:prSet presAssocID="{4033F3EF-FBB7-4935-A3AE-BF6EB0C52A70}" presName="parTx" presStyleLbl="revTx" presStyleIdx="0" presStyleCnt="4">
        <dgm:presLayoutVars>
          <dgm:chMax val="1"/>
          <dgm:bulletEnabled val="1"/>
        </dgm:presLayoutVars>
      </dgm:prSet>
      <dgm:spPr/>
    </dgm:pt>
    <dgm:pt modelId="{DD01099F-29B5-4183-B0F7-2EB14B25EAF4}" type="pres">
      <dgm:prSet presAssocID="{4033F3EF-FBB7-4935-A3AE-BF6EB0C52A70}" presName="bracket" presStyleLbl="parChTrans1D1" presStyleIdx="0" presStyleCnt="4"/>
      <dgm:spPr/>
    </dgm:pt>
    <dgm:pt modelId="{B38D6B78-3800-43A8-AD95-7E3D64374B9B}" type="pres">
      <dgm:prSet presAssocID="{4033F3EF-FBB7-4935-A3AE-BF6EB0C52A70}" presName="spH" presStyleCnt="0"/>
      <dgm:spPr/>
    </dgm:pt>
    <dgm:pt modelId="{11E6C398-F8F7-4E33-B9D3-76AB3B935819}" type="pres">
      <dgm:prSet presAssocID="{4033F3EF-FBB7-4935-A3AE-BF6EB0C52A70}" presName="desTx" presStyleLbl="node1" presStyleIdx="0" presStyleCnt="4">
        <dgm:presLayoutVars>
          <dgm:bulletEnabled val="1"/>
        </dgm:presLayoutVars>
      </dgm:prSet>
      <dgm:spPr/>
    </dgm:pt>
    <dgm:pt modelId="{450C0B40-EC64-4D70-8F6D-AF3B88494F35}" type="pres">
      <dgm:prSet presAssocID="{48926A03-34D7-4921-910D-D7B8032F03A4}" presName="spV" presStyleCnt="0"/>
      <dgm:spPr/>
    </dgm:pt>
    <dgm:pt modelId="{42C860E6-665B-47D0-9976-9EBFA8209A8A}" type="pres">
      <dgm:prSet presAssocID="{E1895782-1142-48DF-AF46-D11296B0205E}" presName="linNode" presStyleCnt="0"/>
      <dgm:spPr/>
    </dgm:pt>
    <dgm:pt modelId="{95EE52C4-A969-4CC2-972A-C424EF29B5C6}" type="pres">
      <dgm:prSet presAssocID="{E1895782-1142-48DF-AF46-D11296B0205E}" presName="parTx" presStyleLbl="revTx" presStyleIdx="1" presStyleCnt="4">
        <dgm:presLayoutVars>
          <dgm:chMax val="1"/>
          <dgm:bulletEnabled val="1"/>
        </dgm:presLayoutVars>
      </dgm:prSet>
      <dgm:spPr/>
    </dgm:pt>
    <dgm:pt modelId="{0E99C2EC-6520-488C-9AED-BC83245AA73E}" type="pres">
      <dgm:prSet presAssocID="{E1895782-1142-48DF-AF46-D11296B0205E}" presName="bracket" presStyleLbl="parChTrans1D1" presStyleIdx="1" presStyleCnt="4"/>
      <dgm:spPr/>
    </dgm:pt>
    <dgm:pt modelId="{14A2C498-CE51-4D7B-AC2B-47FC80FDBBFB}" type="pres">
      <dgm:prSet presAssocID="{E1895782-1142-48DF-AF46-D11296B0205E}" presName="spH" presStyleCnt="0"/>
      <dgm:spPr/>
    </dgm:pt>
    <dgm:pt modelId="{CD50E372-E096-4259-AC8E-243BD76C6741}" type="pres">
      <dgm:prSet presAssocID="{E1895782-1142-48DF-AF46-D11296B0205E}" presName="desTx" presStyleLbl="node1" presStyleIdx="1" presStyleCnt="4">
        <dgm:presLayoutVars>
          <dgm:bulletEnabled val="1"/>
        </dgm:presLayoutVars>
      </dgm:prSet>
      <dgm:spPr/>
    </dgm:pt>
    <dgm:pt modelId="{A528976D-684D-4A00-8EA2-0463BA763FAF}" type="pres">
      <dgm:prSet presAssocID="{35ACFA67-7C8A-4E40-B726-E7B9D6C01EBD}" presName="spV" presStyleCnt="0"/>
      <dgm:spPr/>
    </dgm:pt>
    <dgm:pt modelId="{37FB53E2-2AC8-4737-936D-4ABD764FB371}" type="pres">
      <dgm:prSet presAssocID="{C7D8D8CE-09B6-49C8-86F4-102F8F23CC2F}" presName="linNode" presStyleCnt="0"/>
      <dgm:spPr/>
    </dgm:pt>
    <dgm:pt modelId="{4BD727D1-EF92-433B-85BB-06D555EEB708}" type="pres">
      <dgm:prSet presAssocID="{C7D8D8CE-09B6-49C8-86F4-102F8F23CC2F}" presName="parTx" presStyleLbl="revTx" presStyleIdx="2" presStyleCnt="4">
        <dgm:presLayoutVars>
          <dgm:chMax val="1"/>
          <dgm:bulletEnabled val="1"/>
        </dgm:presLayoutVars>
      </dgm:prSet>
      <dgm:spPr/>
    </dgm:pt>
    <dgm:pt modelId="{41C29B4A-BF5B-4C51-BE95-68878A699F77}" type="pres">
      <dgm:prSet presAssocID="{C7D8D8CE-09B6-49C8-86F4-102F8F23CC2F}" presName="bracket" presStyleLbl="parChTrans1D1" presStyleIdx="2" presStyleCnt="4"/>
      <dgm:spPr/>
    </dgm:pt>
    <dgm:pt modelId="{603560A7-1E32-4DC6-87C9-796811213AA7}" type="pres">
      <dgm:prSet presAssocID="{C7D8D8CE-09B6-49C8-86F4-102F8F23CC2F}" presName="spH" presStyleCnt="0"/>
      <dgm:spPr/>
    </dgm:pt>
    <dgm:pt modelId="{18F365B3-FCA1-4A3E-97EA-E4B4BA62BD92}" type="pres">
      <dgm:prSet presAssocID="{C7D8D8CE-09B6-49C8-86F4-102F8F23CC2F}" presName="desTx" presStyleLbl="node1" presStyleIdx="2" presStyleCnt="4">
        <dgm:presLayoutVars>
          <dgm:bulletEnabled val="1"/>
        </dgm:presLayoutVars>
      </dgm:prSet>
      <dgm:spPr/>
    </dgm:pt>
    <dgm:pt modelId="{3B19AE23-8917-41D5-BB51-C223C4991160}" type="pres">
      <dgm:prSet presAssocID="{A8EF1DA4-E78A-4F1E-82EF-E47A2EA9FB83}" presName="spV" presStyleCnt="0"/>
      <dgm:spPr/>
    </dgm:pt>
    <dgm:pt modelId="{104B469F-7B67-408A-B007-95D1466EA151}" type="pres">
      <dgm:prSet presAssocID="{F0277CA5-679B-482C-8F20-0F6952DCD02E}" presName="linNode" presStyleCnt="0"/>
      <dgm:spPr/>
    </dgm:pt>
    <dgm:pt modelId="{F04521D2-FE89-4F0B-BDE5-8DAD1F231078}" type="pres">
      <dgm:prSet presAssocID="{F0277CA5-679B-482C-8F20-0F6952DCD02E}" presName="parTx" presStyleLbl="revTx" presStyleIdx="3" presStyleCnt="4">
        <dgm:presLayoutVars>
          <dgm:chMax val="1"/>
          <dgm:bulletEnabled val="1"/>
        </dgm:presLayoutVars>
      </dgm:prSet>
      <dgm:spPr/>
    </dgm:pt>
    <dgm:pt modelId="{18B34FDD-117F-44BA-8E20-863D104A3E6B}" type="pres">
      <dgm:prSet presAssocID="{F0277CA5-679B-482C-8F20-0F6952DCD02E}" presName="bracket" presStyleLbl="parChTrans1D1" presStyleIdx="3" presStyleCnt="4"/>
      <dgm:spPr/>
    </dgm:pt>
    <dgm:pt modelId="{8E2ED128-5A00-4022-9A98-9E8FA71270F5}" type="pres">
      <dgm:prSet presAssocID="{F0277CA5-679B-482C-8F20-0F6952DCD02E}" presName="spH" presStyleCnt="0"/>
      <dgm:spPr/>
    </dgm:pt>
    <dgm:pt modelId="{4B0A72C0-88AE-426A-A996-DB301617A943}" type="pres">
      <dgm:prSet presAssocID="{F0277CA5-679B-482C-8F20-0F6952DCD02E}" presName="desTx" presStyleLbl="node1" presStyleIdx="3" presStyleCnt="4">
        <dgm:presLayoutVars>
          <dgm:bulletEnabled val="1"/>
        </dgm:presLayoutVars>
      </dgm:prSet>
      <dgm:spPr/>
    </dgm:pt>
  </dgm:ptLst>
  <dgm:cxnLst>
    <dgm:cxn modelId="{02A42101-019E-4CE0-9727-C3848927FEDA}" srcId="{80F94693-13F6-451E-96A8-6233FC7B4BEE}" destId="{C7D8D8CE-09B6-49C8-86F4-102F8F23CC2F}" srcOrd="2" destOrd="0" parTransId="{996C6C8A-8B0D-4797-BCDB-3E08604AFC1C}" sibTransId="{A8EF1DA4-E78A-4F1E-82EF-E47A2EA9FB83}"/>
    <dgm:cxn modelId="{82440037-FD40-46F8-BBB3-600DBC3CEB5B}" type="presOf" srcId="{C7D8D8CE-09B6-49C8-86F4-102F8F23CC2F}" destId="{4BD727D1-EF92-433B-85BB-06D555EEB708}" srcOrd="0" destOrd="0" presId="urn:diagrams.loki3.com/BracketList"/>
    <dgm:cxn modelId="{F3238738-1B15-4503-BC57-6AC6392449FB}" type="presOf" srcId="{439CD8BD-334F-4B70-869C-2DAB698B0A6D}" destId="{CD50E372-E096-4259-AC8E-243BD76C6741}" srcOrd="0" destOrd="0" presId="urn:diagrams.loki3.com/BracketList"/>
    <dgm:cxn modelId="{20D1B340-940F-4476-A23C-9C6338CF5B8F}" type="presOf" srcId="{0DB8CF24-9907-499A-B2C7-70EE3D1342B2}" destId="{18F365B3-FCA1-4A3E-97EA-E4B4BA62BD92}" srcOrd="0" destOrd="0" presId="urn:diagrams.loki3.com/BracketList"/>
    <dgm:cxn modelId="{C4DF0D5B-2A82-43D6-AA0E-D1D0B4D04E6F}" type="presOf" srcId="{E1895782-1142-48DF-AF46-D11296B0205E}" destId="{95EE52C4-A969-4CC2-972A-C424EF29B5C6}" srcOrd="0" destOrd="0" presId="urn:diagrams.loki3.com/BracketList"/>
    <dgm:cxn modelId="{0C962C5C-1618-4A36-9653-E2AB25D958F3}" type="presOf" srcId="{932AA8AC-9821-4630-804F-C1BBB788AE34}" destId="{11E6C398-F8F7-4E33-B9D3-76AB3B935819}" srcOrd="0" destOrd="0" presId="urn:diagrams.loki3.com/BracketList"/>
    <dgm:cxn modelId="{02097943-09EC-4CD9-8006-204969FF4B97}" srcId="{80F94693-13F6-451E-96A8-6233FC7B4BEE}" destId="{4033F3EF-FBB7-4935-A3AE-BF6EB0C52A70}" srcOrd="0" destOrd="0" parTransId="{DFDD85D1-267D-4A18-AAED-49AF6924CEC5}" sibTransId="{48926A03-34D7-4921-910D-D7B8032F03A4}"/>
    <dgm:cxn modelId="{29BD2047-F0B1-44AE-ABB0-08F814B66C76}" type="presOf" srcId="{4033F3EF-FBB7-4935-A3AE-BF6EB0C52A70}" destId="{5001032E-D118-48A9-BF95-B8C42D34892A}" srcOrd="0" destOrd="0" presId="urn:diagrams.loki3.com/BracketList"/>
    <dgm:cxn modelId="{39CA1482-DE43-4D35-9556-F6365B32203C}" srcId="{C7D8D8CE-09B6-49C8-86F4-102F8F23CC2F}" destId="{0DB8CF24-9907-499A-B2C7-70EE3D1342B2}" srcOrd="0" destOrd="0" parTransId="{945532AB-FCBB-497D-AFD9-0FD0612CF19E}" sibTransId="{718506F6-FA5F-400B-91F4-3F367A2D5F87}"/>
    <dgm:cxn modelId="{32B2CC87-ADCA-4F82-9309-AC3574C64027}" type="presOf" srcId="{32A3317D-7223-4DDB-BFD4-91D982B52D0C}" destId="{4B0A72C0-88AE-426A-A996-DB301617A943}" srcOrd="0" destOrd="0" presId="urn:diagrams.loki3.com/BracketList"/>
    <dgm:cxn modelId="{EB606E8C-ECB3-4008-8CFD-6BE0E5A09129}" type="presOf" srcId="{80F94693-13F6-451E-96A8-6233FC7B4BEE}" destId="{C4EC83C4-C162-4070-A125-44F6CD116BF5}" srcOrd="0" destOrd="0" presId="urn:diagrams.loki3.com/BracketList"/>
    <dgm:cxn modelId="{045AA895-AD2D-4C26-A5F8-A852C4E9466A}" srcId="{F0277CA5-679B-482C-8F20-0F6952DCD02E}" destId="{32A3317D-7223-4DDB-BFD4-91D982B52D0C}" srcOrd="0" destOrd="0" parTransId="{0E0B2DA1-B698-4E52-A3F4-F02EBA3837AB}" sibTransId="{5AF3BD34-BE14-4258-8F17-BCEE3F554B00}"/>
    <dgm:cxn modelId="{C61406A1-BB37-4DDF-8C59-2295449EB6FB}" type="presOf" srcId="{F0277CA5-679B-482C-8F20-0F6952DCD02E}" destId="{F04521D2-FE89-4F0B-BDE5-8DAD1F231078}" srcOrd="0" destOrd="0" presId="urn:diagrams.loki3.com/BracketList"/>
    <dgm:cxn modelId="{97778AD0-609F-4C3D-B5AC-D0A3731AB3A5}" srcId="{80F94693-13F6-451E-96A8-6233FC7B4BEE}" destId="{F0277CA5-679B-482C-8F20-0F6952DCD02E}" srcOrd="3" destOrd="0" parTransId="{6ED7930F-B1EF-4D23-9C4C-0856F340DF5E}" sibTransId="{D7FF9BF6-799E-4F35-A32C-7D948701D8E9}"/>
    <dgm:cxn modelId="{3C000BD6-FCAF-4656-8827-DAC40389ED70}" srcId="{80F94693-13F6-451E-96A8-6233FC7B4BEE}" destId="{E1895782-1142-48DF-AF46-D11296B0205E}" srcOrd="1" destOrd="0" parTransId="{9E5857CE-3E28-4EAE-BE97-DF0CB56C5134}" sibTransId="{35ACFA67-7C8A-4E40-B726-E7B9D6C01EBD}"/>
    <dgm:cxn modelId="{DDC334EF-44AC-4615-B56F-ABC34DB680A0}" srcId="{4033F3EF-FBB7-4935-A3AE-BF6EB0C52A70}" destId="{932AA8AC-9821-4630-804F-C1BBB788AE34}" srcOrd="0" destOrd="0" parTransId="{F4A1E50F-B1F9-47ED-B9B0-EE8397AE41B6}" sibTransId="{7FAC8DAA-0825-4A16-B1F2-BF3E5E294CFF}"/>
    <dgm:cxn modelId="{C36C21F6-D2EF-4088-8FDE-671069EDB1CF}" srcId="{E1895782-1142-48DF-AF46-D11296B0205E}" destId="{439CD8BD-334F-4B70-869C-2DAB698B0A6D}" srcOrd="0" destOrd="0" parTransId="{128BB0AB-0820-4246-886D-0B2DBE5D9832}" sibTransId="{03B24797-5869-491F-A133-C8281926F7E8}"/>
    <dgm:cxn modelId="{477C4E70-E4FC-4254-A623-B1CAE7B3E010}" type="presParOf" srcId="{C4EC83C4-C162-4070-A125-44F6CD116BF5}" destId="{ABC18E6E-43C1-432F-87B7-E2AFB3514E44}" srcOrd="0" destOrd="0" presId="urn:diagrams.loki3.com/BracketList"/>
    <dgm:cxn modelId="{D055DB43-88AC-4030-8956-19F2E8B2C45E}" type="presParOf" srcId="{ABC18E6E-43C1-432F-87B7-E2AFB3514E44}" destId="{5001032E-D118-48A9-BF95-B8C42D34892A}" srcOrd="0" destOrd="0" presId="urn:diagrams.loki3.com/BracketList"/>
    <dgm:cxn modelId="{72DEB2EE-585B-4037-8C80-22CE2ED07B5E}" type="presParOf" srcId="{ABC18E6E-43C1-432F-87B7-E2AFB3514E44}" destId="{DD01099F-29B5-4183-B0F7-2EB14B25EAF4}" srcOrd="1" destOrd="0" presId="urn:diagrams.loki3.com/BracketList"/>
    <dgm:cxn modelId="{E2247E24-FBD4-42FF-980E-DBB4B35BF41E}" type="presParOf" srcId="{ABC18E6E-43C1-432F-87B7-E2AFB3514E44}" destId="{B38D6B78-3800-43A8-AD95-7E3D64374B9B}" srcOrd="2" destOrd="0" presId="urn:diagrams.loki3.com/BracketList"/>
    <dgm:cxn modelId="{BD3E2BAE-A104-4B16-A9F5-9148087DA194}" type="presParOf" srcId="{ABC18E6E-43C1-432F-87B7-E2AFB3514E44}" destId="{11E6C398-F8F7-4E33-B9D3-76AB3B935819}" srcOrd="3" destOrd="0" presId="urn:diagrams.loki3.com/BracketList"/>
    <dgm:cxn modelId="{3C3A520D-F5BA-4DCB-B448-E53D6B32AB91}" type="presParOf" srcId="{C4EC83C4-C162-4070-A125-44F6CD116BF5}" destId="{450C0B40-EC64-4D70-8F6D-AF3B88494F35}" srcOrd="1" destOrd="0" presId="urn:diagrams.loki3.com/BracketList"/>
    <dgm:cxn modelId="{44E5BEC6-A3A2-46A4-8C1C-2FFB319E86FF}" type="presParOf" srcId="{C4EC83C4-C162-4070-A125-44F6CD116BF5}" destId="{42C860E6-665B-47D0-9976-9EBFA8209A8A}" srcOrd="2" destOrd="0" presId="urn:diagrams.loki3.com/BracketList"/>
    <dgm:cxn modelId="{5978D38A-2456-4056-80E1-5FD1DA7CAD33}" type="presParOf" srcId="{42C860E6-665B-47D0-9976-9EBFA8209A8A}" destId="{95EE52C4-A969-4CC2-972A-C424EF29B5C6}" srcOrd="0" destOrd="0" presId="urn:diagrams.loki3.com/BracketList"/>
    <dgm:cxn modelId="{C542C890-65F5-49ED-9398-ED024184A662}" type="presParOf" srcId="{42C860E6-665B-47D0-9976-9EBFA8209A8A}" destId="{0E99C2EC-6520-488C-9AED-BC83245AA73E}" srcOrd="1" destOrd="0" presId="urn:diagrams.loki3.com/BracketList"/>
    <dgm:cxn modelId="{792B9350-14CC-4345-A78A-1F0FAF56939A}" type="presParOf" srcId="{42C860E6-665B-47D0-9976-9EBFA8209A8A}" destId="{14A2C498-CE51-4D7B-AC2B-47FC80FDBBFB}" srcOrd="2" destOrd="0" presId="urn:diagrams.loki3.com/BracketList"/>
    <dgm:cxn modelId="{2CC8A274-47C6-4F48-A826-E16DF5B0C9B1}" type="presParOf" srcId="{42C860E6-665B-47D0-9976-9EBFA8209A8A}" destId="{CD50E372-E096-4259-AC8E-243BD76C6741}" srcOrd="3" destOrd="0" presId="urn:diagrams.loki3.com/BracketList"/>
    <dgm:cxn modelId="{5D238796-22AD-489D-B366-1F749DEADE35}" type="presParOf" srcId="{C4EC83C4-C162-4070-A125-44F6CD116BF5}" destId="{A528976D-684D-4A00-8EA2-0463BA763FAF}" srcOrd="3" destOrd="0" presId="urn:diagrams.loki3.com/BracketList"/>
    <dgm:cxn modelId="{FD5AEC92-84B3-4C61-B43D-AD71125A08F7}" type="presParOf" srcId="{C4EC83C4-C162-4070-A125-44F6CD116BF5}" destId="{37FB53E2-2AC8-4737-936D-4ABD764FB371}" srcOrd="4" destOrd="0" presId="urn:diagrams.loki3.com/BracketList"/>
    <dgm:cxn modelId="{C56BA7D4-ADF8-4692-A3B0-4CAFE5922480}" type="presParOf" srcId="{37FB53E2-2AC8-4737-936D-4ABD764FB371}" destId="{4BD727D1-EF92-433B-85BB-06D555EEB708}" srcOrd="0" destOrd="0" presId="urn:diagrams.loki3.com/BracketList"/>
    <dgm:cxn modelId="{66321320-86A8-4B43-A367-E083829BA2D6}" type="presParOf" srcId="{37FB53E2-2AC8-4737-936D-4ABD764FB371}" destId="{41C29B4A-BF5B-4C51-BE95-68878A699F77}" srcOrd="1" destOrd="0" presId="urn:diagrams.loki3.com/BracketList"/>
    <dgm:cxn modelId="{BD9B72B7-62DE-429B-A502-A7421AB4631E}" type="presParOf" srcId="{37FB53E2-2AC8-4737-936D-4ABD764FB371}" destId="{603560A7-1E32-4DC6-87C9-796811213AA7}" srcOrd="2" destOrd="0" presId="urn:diagrams.loki3.com/BracketList"/>
    <dgm:cxn modelId="{2A24F428-27F2-46F1-927D-8503F305BFEC}" type="presParOf" srcId="{37FB53E2-2AC8-4737-936D-4ABD764FB371}" destId="{18F365B3-FCA1-4A3E-97EA-E4B4BA62BD92}" srcOrd="3" destOrd="0" presId="urn:diagrams.loki3.com/BracketList"/>
    <dgm:cxn modelId="{6E47DEA2-19F7-42AA-BEF3-EEA2B377ADF2}" type="presParOf" srcId="{C4EC83C4-C162-4070-A125-44F6CD116BF5}" destId="{3B19AE23-8917-41D5-BB51-C223C4991160}" srcOrd="5" destOrd="0" presId="urn:diagrams.loki3.com/BracketList"/>
    <dgm:cxn modelId="{F1BBE2C3-A1CB-4203-8550-3CEBBDA2FC0D}" type="presParOf" srcId="{C4EC83C4-C162-4070-A125-44F6CD116BF5}" destId="{104B469F-7B67-408A-B007-95D1466EA151}" srcOrd="6" destOrd="0" presId="urn:diagrams.loki3.com/BracketList"/>
    <dgm:cxn modelId="{4DD89BC3-BCAA-4F62-8353-CC1BF2381625}" type="presParOf" srcId="{104B469F-7B67-408A-B007-95D1466EA151}" destId="{F04521D2-FE89-4F0B-BDE5-8DAD1F231078}" srcOrd="0" destOrd="0" presId="urn:diagrams.loki3.com/BracketList"/>
    <dgm:cxn modelId="{CE7E3BAB-01E0-4A8B-8088-183ED0122079}" type="presParOf" srcId="{104B469F-7B67-408A-B007-95D1466EA151}" destId="{18B34FDD-117F-44BA-8E20-863D104A3E6B}" srcOrd="1" destOrd="0" presId="urn:diagrams.loki3.com/BracketList"/>
    <dgm:cxn modelId="{11881644-FBFE-45CB-BCF0-16CD410245DE}" type="presParOf" srcId="{104B469F-7B67-408A-B007-95D1466EA151}" destId="{8E2ED128-5A00-4022-9A98-9E8FA71270F5}" srcOrd="2" destOrd="0" presId="urn:diagrams.loki3.com/BracketList"/>
    <dgm:cxn modelId="{C19618A4-3A08-4EA8-A965-8918181CAA1A}" type="presParOf" srcId="{104B469F-7B67-408A-B007-95D1466EA151}" destId="{4B0A72C0-88AE-426A-A996-DB301617A943}" srcOrd="3" destOrd="0" presId="urn:diagrams.loki3.com/Bracket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0A2F811B-7161-4A39-826C-7E587CC0D2E0}"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0E9DBB38-4CF7-4156-9A43-D45E4B9949E6}">
      <dgm:prSet phldrT="[Text]"/>
      <dgm:spPr/>
      <dgm:t>
        <a:bodyPr/>
        <a:lstStyle/>
        <a:p>
          <a:r>
            <a:rPr lang="en-US" dirty="0"/>
            <a:t>Title IX Statute (June 23, 1972)</a:t>
          </a:r>
        </a:p>
      </dgm:t>
    </dgm:pt>
    <dgm:pt modelId="{6EAD7EB5-7616-4677-AD3F-1BA1DF3DECE5}" type="parTrans" cxnId="{210BAEF1-0AE4-4D96-A7CD-E025AC6A4C17}">
      <dgm:prSet/>
      <dgm:spPr/>
      <dgm:t>
        <a:bodyPr/>
        <a:lstStyle/>
        <a:p>
          <a:endParaRPr lang="en-US"/>
        </a:p>
      </dgm:t>
    </dgm:pt>
    <dgm:pt modelId="{0376864F-CEDB-4707-8F40-94E761F2AD93}" type="sibTrans" cxnId="{210BAEF1-0AE4-4D96-A7CD-E025AC6A4C17}">
      <dgm:prSet/>
      <dgm:spPr/>
      <dgm:t>
        <a:bodyPr/>
        <a:lstStyle/>
        <a:p>
          <a:endParaRPr lang="en-US"/>
        </a:p>
      </dgm:t>
    </dgm:pt>
    <dgm:pt modelId="{5C44E874-D063-4F98-B250-D563DF080C59}">
      <dgm:prSet phldrT="[Text]"/>
      <dgm:spPr/>
      <dgm:t>
        <a:bodyPr/>
        <a:lstStyle/>
        <a:p>
          <a:r>
            <a:rPr lang="en-US" dirty="0"/>
            <a:t>“No person in the United States shall, on the basis of sex, be excluded from participation in, be denied the benefits of, or be subjected to discrimination under any education program or activity receiving Federal financial assistance ....” 20 U.S.C. § 1681(a).</a:t>
          </a:r>
        </a:p>
      </dgm:t>
    </dgm:pt>
    <dgm:pt modelId="{DCA69639-D965-427A-AEF3-94C3CC593313}" type="parTrans" cxnId="{576E419C-2DF7-4507-BE01-3C472096949A}">
      <dgm:prSet/>
      <dgm:spPr/>
      <dgm:t>
        <a:bodyPr/>
        <a:lstStyle/>
        <a:p>
          <a:endParaRPr lang="en-US"/>
        </a:p>
      </dgm:t>
    </dgm:pt>
    <dgm:pt modelId="{CDBAFEE8-757D-43C3-BB98-3B8A94D52F19}" type="sibTrans" cxnId="{576E419C-2DF7-4507-BE01-3C472096949A}">
      <dgm:prSet/>
      <dgm:spPr/>
      <dgm:t>
        <a:bodyPr/>
        <a:lstStyle/>
        <a:p>
          <a:endParaRPr lang="en-US"/>
        </a:p>
      </dgm:t>
    </dgm:pt>
    <dgm:pt modelId="{A9F4C455-5439-4AC4-AC83-408AB3DB9D1F}">
      <dgm:prSet phldrT="[Text]"/>
      <dgm:spPr/>
      <dgm:t>
        <a:bodyPr/>
        <a:lstStyle/>
        <a:p>
          <a:r>
            <a:rPr lang="en-US" dirty="0"/>
            <a:t>New Title IX Regulation (August 1, 2024)</a:t>
          </a:r>
        </a:p>
      </dgm:t>
    </dgm:pt>
    <dgm:pt modelId="{506E0452-633C-4E5A-8D5B-C4E5E8732A27}" type="parTrans" cxnId="{DE70A086-3AC3-4BA5-805C-1B88AFE2D798}">
      <dgm:prSet/>
      <dgm:spPr/>
      <dgm:t>
        <a:bodyPr/>
        <a:lstStyle/>
        <a:p>
          <a:endParaRPr lang="en-US"/>
        </a:p>
      </dgm:t>
    </dgm:pt>
    <dgm:pt modelId="{C5C1659C-72AC-45AE-BD5F-B47623530395}" type="sibTrans" cxnId="{DE70A086-3AC3-4BA5-805C-1B88AFE2D798}">
      <dgm:prSet/>
      <dgm:spPr/>
      <dgm:t>
        <a:bodyPr/>
        <a:lstStyle/>
        <a:p>
          <a:endParaRPr lang="en-US"/>
        </a:p>
      </dgm:t>
    </dgm:pt>
    <dgm:pt modelId="{845F6C08-E015-47E7-BA1A-455377A77709}">
      <dgm:prSet phldrT="[Text]"/>
      <dgm:spPr/>
      <dgm:t>
        <a:bodyPr/>
        <a:lstStyle/>
        <a:p>
          <a:r>
            <a:rPr lang="en-US" dirty="0"/>
            <a:t>“Clarifies that sex discrimination includes discrimination on the basis of sex stereotypes, sex characteristics, pregnancy or related conditions, sexual orientation, and gender identity.”</a:t>
          </a:r>
        </a:p>
      </dgm:t>
    </dgm:pt>
    <dgm:pt modelId="{CE7441A6-06BD-4E53-96D9-E453E51E01E9}" type="parTrans" cxnId="{1A7BB5F4-8404-4398-831B-60F9413262FF}">
      <dgm:prSet/>
      <dgm:spPr/>
      <dgm:t>
        <a:bodyPr/>
        <a:lstStyle/>
        <a:p>
          <a:endParaRPr lang="en-US"/>
        </a:p>
      </dgm:t>
    </dgm:pt>
    <dgm:pt modelId="{90A97F2D-B5B1-43BD-AD5A-E6956E351DEF}" type="sibTrans" cxnId="{1A7BB5F4-8404-4398-831B-60F9413262FF}">
      <dgm:prSet/>
      <dgm:spPr/>
      <dgm:t>
        <a:bodyPr/>
        <a:lstStyle/>
        <a:p>
          <a:endParaRPr lang="en-US"/>
        </a:p>
      </dgm:t>
    </dgm:pt>
    <dgm:pt modelId="{586DB27E-A980-4BEA-BC96-E0684A0584A7}" type="pres">
      <dgm:prSet presAssocID="{0A2F811B-7161-4A39-826C-7E587CC0D2E0}" presName="linear" presStyleCnt="0">
        <dgm:presLayoutVars>
          <dgm:animLvl val="lvl"/>
          <dgm:resizeHandles val="exact"/>
        </dgm:presLayoutVars>
      </dgm:prSet>
      <dgm:spPr/>
    </dgm:pt>
    <dgm:pt modelId="{6F1C53E9-FCCA-4EEB-873E-3D1382051C30}" type="pres">
      <dgm:prSet presAssocID="{0E9DBB38-4CF7-4156-9A43-D45E4B9949E6}" presName="parentText" presStyleLbl="node1" presStyleIdx="0" presStyleCnt="2">
        <dgm:presLayoutVars>
          <dgm:chMax val="0"/>
          <dgm:bulletEnabled val="1"/>
        </dgm:presLayoutVars>
      </dgm:prSet>
      <dgm:spPr/>
    </dgm:pt>
    <dgm:pt modelId="{BEF0736F-3381-4773-B661-8D21B58D103B}" type="pres">
      <dgm:prSet presAssocID="{0E9DBB38-4CF7-4156-9A43-D45E4B9949E6}" presName="childText" presStyleLbl="revTx" presStyleIdx="0" presStyleCnt="2">
        <dgm:presLayoutVars>
          <dgm:bulletEnabled val="1"/>
        </dgm:presLayoutVars>
      </dgm:prSet>
      <dgm:spPr/>
    </dgm:pt>
    <dgm:pt modelId="{61CB9D7D-CFFB-4C5F-A0D7-C54348966BC7}" type="pres">
      <dgm:prSet presAssocID="{A9F4C455-5439-4AC4-AC83-408AB3DB9D1F}" presName="parentText" presStyleLbl="node1" presStyleIdx="1" presStyleCnt="2">
        <dgm:presLayoutVars>
          <dgm:chMax val="0"/>
          <dgm:bulletEnabled val="1"/>
        </dgm:presLayoutVars>
      </dgm:prSet>
      <dgm:spPr/>
    </dgm:pt>
    <dgm:pt modelId="{7D67752B-F408-4748-B938-2AE3AF17129D}" type="pres">
      <dgm:prSet presAssocID="{A9F4C455-5439-4AC4-AC83-408AB3DB9D1F}" presName="childText" presStyleLbl="revTx" presStyleIdx="1" presStyleCnt="2">
        <dgm:presLayoutVars>
          <dgm:bulletEnabled val="1"/>
        </dgm:presLayoutVars>
      </dgm:prSet>
      <dgm:spPr/>
    </dgm:pt>
  </dgm:ptLst>
  <dgm:cxnLst>
    <dgm:cxn modelId="{2D07E55E-E44D-4481-8603-ECE62C111DFD}" type="presOf" srcId="{0A2F811B-7161-4A39-826C-7E587CC0D2E0}" destId="{586DB27E-A980-4BEA-BC96-E0684A0584A7}" srcOrd="0" destOrd="0" presId="urn:microsoft.com/office/officeart/2005/8/layout/vList2"/>
    <dgm:cxn modelId="{4C333249-926B-4C5F-9E1A-CFF469D41429}" type="presOf" srcId="{A9F4C455-5439-4AC4-AC83-408AB3DB9D1F}" destId="{61CB9D7D-CFFB-4C5F-A0D7-C54348966BC7}" srcOrd="0" destOrd="0" presId="urn:microsoft.com/office/officeart/2005/8/layout/vList2"/>
    <dgm:cxn modelId="{3EC87386-22CA-4574-92CF-541EFF26C5E6}" type="presOf" srcId="{845F6C08-E015-47E7-BA1A-455377A77709}" destId="{7D67752B-F408-4748-B938-2AE3AF17129D}" srcOrd="0" destOrd="0" presId="urn:microsoft.com/office/officeart/2005/8/layout/vList2"/>
    <dgm:cxn modelId="{DE70A086-3AC3-4BA5-805C-1B88AFE2D798}" srcId="{0A2F811B-7161-4A39-826C-7E587CC0D2E0}" destId="{A9F4C455-5439-4AC4-AC83-408AB3DB9D1F}" srcOrd="1" destOrd="0" parTransId="{506E0452-633C-4E5A-8D5B-C4E5E8732A27}" sibTransId="{C5C1659C-72AC-45AE-BD5F-B47623530395}"/>
    <dgm:cxn modelId="{576E419C-2DF7-4507-BE01-3C472096949A}" srcId="{0E9DBB38-4CF7-4156-9A43-D45E4B9949E6}" destId="{5C44E874-D063-4F98-B250-D563DF080C59}" srcOrd="0" destOrd="0" parTransId="{DCA69639-D965-427A-AEF3-94C3CC593313}" sibTransId="{CDBAFEE8-757D-43C3-BB98-3B8A94D52F19}"/>
    <dgm:cxn modelId="{BA0F51C7-BB63-457F-979A-9654FF433B07}" type="presOf" srcId="{5C44E874-D063-4F98-B250-D563DF080C59}" destId="{BEF0736F-3381-4773-B661-8D21B58D103B}" srcOrd="0" destOrd="0" presId="urn:microsoft.com/office/officeart/2005/8/layout/vList2"/>
    <dgm:cxn modelId="{0316F3E4-19D9-4FA4-942F-2A03B4F7D70E}" type="presOf" srcId="{0E9DBB38-4CF7-4156-9A43-D45E4B9949E6}" destId="{6F1C53E9-FCCA-4EEB-873E-3D1382051C30}" srcOrd="0" destOrd="0" presId="urn:microsoft.com/office/officeart/2005/8/layout/vList2"/>
    <dgm:cxn modelId="{210BAEF1-0AE4-4D96-A7CD-E025AC6A4C17}" srcId="{0A2F811B-7161-4A39-826C-7E587CC0D2E0}" destId="{0E9DBB38-4CF7-4156-9A43-D45E4B9949E6}" srcOrd="0" destOrd="0" parTransId="{6EAD7EB5-7616-4677-AD3F-1BA1DF3DECE5}" sibTransId="{0376864F-CEDB-4707-8F40-94E761F2AD93}"/>
    <dgm:cxn modelId="{1A7BB5F4-8404-4398-831B-60F9413262FF}" srcId="{A9F4C455-5439-4AC4-AC83-408AB3DB9D1F}" destId="{845F6C08-E015-47E7-BA1A-455377A77709}" srcOrd="0" destOrd="0" parTransId="{CE7441A6-06BD-4E53-96D9-E453E51E01E9}" sibTransId="{90A97F2D-B5B1-43BD-AD5A-E6956E351DEF}"/>
    <dgm:cxn modelId="{1A241E44-DA13-4380-8FA0-06F1383C2FF9}" type="presParOf" srcId="{586DB27E-A980-4BEA-BC96-E0684A0584A7}" destId="{6F1C53E9-FCCA-4EEB-873E-3D1382051C30}" srcOrd="0" destOrd="0" presId="urn:microsoft.com/office/officeart/2005/8/layout/vList2"/>
    <dgm:cxn modelId="{5686709B-FF12-44CA-9CBF-332CF15A40C5}" type="presParOf" srcId="{586DB27E-A980-4BEA-BC96-E0684A0584A7}" destId="{BEF0736F-3381-4773-B661-8D21B58D103B}" srcOrd="1" destOrd="0" presId="urn:microsoft.com/office/officeart/2005/8/layout/vList2"/>
    <dgm:cxn modelId="{E1BBBF8C-A6A7-4A13-8A7A-0730852F9A36}" type="presParOf" srcId="{586DB27E-A980-4BEA-BC96-E0684A0584A7}" destId="{61CB9D7D-CFFB-4C5F-A0D7-C54348966BC7}" srcOrd="2" destOrd="0" presId="urn:microsoft.com/office/officeart/2005/8/layout/vList2"/>
    <dgm:cxn modelId="{F9FFFC62-4623-422A-B5EA-D205E78C1ED9}" type="presParOf" srcId="{586DB27E-A980-4BEA-BC96-E0684A0584A7}" destId="{7D67752B-F408-4748-B938-2AE3AF17129D}" srcOrd="3"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D20043B-2DB6-45E1-A791-31B6603C07E3}">
      <dsp:nvSpPr>
        <dsp:cNvPr id="0" name=""/>
        <dsp:cNvSpPr/>
      </dsp:nvSpPr>
      <dsp:spPr>
        <a:xfrm>
          <a:off x="130504" y="0"/>
          <a:ext cx="4496185" cy="5289630"/>
        </a:xfrm>
        <a:prstGeom prst="rect">
          <a:avLst/>
        </a:prstGeom>
        <a:solidFill>
          <a:schemeClr val="lt1">
            <a:alpha val="40000"/>
            <a:hueOff val="0"/>
            <a:satOff val="0"/>
            <a:lumOff val="0"/>
            <a:alphaOff val="0"/>
          </a:schemeClr>
        </a:solidFill>
        <a:ln w="9525" cap="flat" cmpd="sng" algn="ctr">
          <a:solidFill>
            <a:schemeClr val="accent4">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547F9E71-9E0D-425C-A1F5-E06C370AA839}">
      <dsp:nvSpPr>
        <dsp:cNvPr id="0" name=""/>
        <dsp:cNvSpPr/>
      </dsp:nvSpPr>
      <dsp:spPr>
        <a:xfrm flipH="1">
          <a:off x="1632552" y="2769237"/>
          <a:ext cx="542523" cy="490914"/>
        </a:xfrm>
        <a:prstGeom prst="rect">
          <a:avLst/>
        </a:prstGeom>
        <a:solidFill>
          <a:schemeClr val="accent4">
            <a:tint val="50000"/>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1B4B67F-3F5B-49D3-AE43-D2710D7BCC3C}">
      <dsp:nvSpPr>
        <dsp:cNvPr id="0" name=""/>
        <dsp:cNvSpPr/>
      </dsp:nvSpPr>
      <dsp:spPr>
        <a:xfrm>
          <a:off x="355314" y="4178850"/>
          <a:ext cx="4046566" cy="899194"/>
        </a:xfrm>
        <a:prstGeom prst="rect">
          <a:avLst/>
        </a:prstGeom>
        <a:solidFill>
          <a:schemeClr val="accent2">
            <a:lumMod val="7500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dirty="0"/>
            <a:t>Vice President &amp; General Counsel</a:t>
          </a:r>
        </a:p>
        <a:p>
          <a:pPr marL="0" lvl="0" indent="0" algn="ctr" defTabSz="977900">
            <a:lnSpc>
              <a:spcPct val="90000"/>
            </a:lnSpc>
            <a:spcBef>
              <a:spcPct val="0"/>
            </a:spcBef>
            <a:spcAft>
              <a:spcPct val="35000"/>
            </a:spcAft>
            <a:buNone/>
          </a:pPr>
          <a:r>
            <a:rPr lang="en-US" sz="2200" kern="1200" dirty="0"/>
            <a:t>Education Affiliates</a:t>
          </a:r>
        </a:p>
      </dsp:txBody>
      <dsp:txXfrm>
        <a:off x="355314" y="4178850"/>
        <a:ext cx="4046566" cy="899194"/>
      </dsp:txXfrm>
    </dsp:sp>
    <dsp:sp modelId="{3A3B96D0-2EE0-4D2D-A408-A0BE46D16BCC}">
      <dsp:nvSpPr>
        <dsp:cNvPr id="0" name=""/>
        <dsp:cNvSpPr/>
      </dsp:nvSpPr>
      <dsp:spPr>
        <a:xfrm>
          <a:off x="355314" y="3649844"/>
          <a:ext cx="4046566" cy="5290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US" sz="2600" kern="1200" dirty="0"/>
            <a:t>Ben DeGweck</a:t>
          </a:r>
        </a:p>
      </dsp:txBody>
      <dsp:txXfrm>
        <a:off x="355314" y="3649844"/>
        <a:ext cx="4046566" cy="52900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D20043B-2DB6-45E1-A791-31B6603C07E3}">
      <dsp:nvSpPr>
        <dsp:cNvPr id="0" name=""/>
        <dsp:cNvSpPr/>
      </dsp:nvSpPr>
      <dsp:spPr>
        <a:xfrm>
          <a:off x="130504" y="0"/>
          <a:ext cx="4496185" cy="5289630"/>
        </a:xfrm>
        <a:prstGeom prst="rect">
          <a:avLst/>
        </a:prstGeom>
        <a:solidFill>
          <a:schemeClr val="lt1">
            <a:alpha val="40000"/>
            <a:hueOff val="0"/>
            <a:satOff val="0"/>
            <a:lumOff val="0"/>
            <a:alphaOff val="0"/>
          </a:schemeClr>
        </a:solidFill>
        <a:ln w="9525" cap="flat" cmpd="sng" algn="ctr">
          <a:solidFill>
            <a:schemeClr val="accent4">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547F9E71-9E0D-425C-A1F5-E06C370AA839}">
      <dsp:nvSpPr>
        <dsp:cNvPr id="0" name=""/>
        <dsp:cNvSpPr/>
      </dsp:nvSpPr>
      <dsp:spPr>
        <a:xfrm>
          <a:off x="668659" y="170497"/>
          <a:ext cx="3419875" cy="3520433"/>
        </a:xfrm>
        <a:prstGeom prst="rect">
          <a:avLst/>
        </a:prstGeom>
        <a:blipFill rotWithShape="1">
          <a:blip xmlns:r="http://schemas.openxmlformats.org/officeDocument/2006/relationships" r:embed="rId1" cstate="email">
            <a:extLst>
              <a:ext uri="{28A0092B-C50C-407E-A947-70E740481C1C}">
                <a14:useLocalDpi xmlns:a14="http://schemas.microsoft.com/office/drawing/2010/main"/>
              </a:ext>
            </a:extLst>
          </a:blip>
          <a:srcRect/>
          <a:stretch>
            <a:fillRect/>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1B4B67F-3F5B-49D3-AE43-D2710D7BCC3C}">
      <dsp:nvSpPr>
        <dsp:cNvPr id="0" name=""/>
        <dsp:cNvSpPr/>
      </dsp:nvSpPr>
      <dsp:spPr>
        <a:xfrm>
          <a:off x="355314" y="4178850"/>
          <a:ext cx="4046566" cy="899194"/>
        </a:xfrm>
        <a:prstGeom prst="rect">
          <a:avLst/>
        </a:prstGeom>
        <a:solidFill>
          <a:schemeClr val="accent2">
            <a:lumMod val="7500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t>Partner</a:t>
          </a:r>
        </a:p>
        <a:p>
          <a:pPr marL="0" lvl="0" indent="0" algn="ctr" defTabSz="1066800">
            <a:lnSpc>
              <a:spcPct val="90000"/>
            </a:lnSpc>
            <a:spcBef>
              <a:spcPct val="0"/>
            </a:spcBef>
            <a:spcAft>
              <a:spcPct val="35000"/>
            </a:spcAft>
            <a:buNone/>
          </a:pPr>
          <a:r>
            <a:rPr lang="en-US" sz="2400" kern="1200" dirty="0"/>
            <a:t>Thompson Coburn LLP</a:t>
          </a:r>
        </a:p>
      </dsp:txBody>
      <dsp:txXfrm>
        <a:off x="355314" y="4178850"/>
        <a:ext cx="4046566" cy="899194"/>
      </dsp:txXfrm>
    </dsp:sp>
    <dsp:sp modelId="{3A3B96D0-2EE0-4D2D-A408-A0BE46D16BCC}">
      <dsp:nvSpPr>
        <dsp:cNvPr id="0" name=""/>
        <dsp:cNvSpPr/>
      </dsp:nvSpPr>
      <dsp:spPr>
        <a:xfrm>
          <a:off x="355314" y="3649844"/>
          <a:ext cx="4046566" cy="5290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US" sz="2600" kern="1200" dirty="0"/>
            <a:t>Tres Cleveland</a:t>
          </a:r>
        </a:p>
      </dsp:txBody>
      <dsp:txXfrm>
        <a:off x="355314" y="3649844"/>
        <a:ext cx="4046566" cy="52900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D20043B-2DB6-45E1-A791-31B6603C07E3}">
      <dsp:nvSpPr>
        <dsp:cNvPr id="0" name=""/>
        <dsp:cNvSpPr/>
      </dsp:nvSpPr>
      <dsp:spPr>
        <a:xfrm>
          <a:off x="130504" y="0"/>
          <a:ext cx="4496185" cy="5289630"/>
        </a:xfrm>
        <a:prstGeom prst="rect">
          <a:avLst/>
        </a:prstGeom>
        <a:solidFill>
          <a:schemeClr val="lt1">
            <a:alpha val="40000"/>
            <a:hueOff val="0"/>
            <a:satOff val="0"/>
            <a:lumOff val="0"/>
            <a:alphaOff val="0"/>
          </a:schemeClr>
        </a:solidFill>
        <a:ln w="9525" cap="flat" cmpd="sng" algn="ctr">
          <a:solidFill>
            <a:schemeClr val="accent4">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547F9E71-9E0D-425C-A1F5-E06C370AA839}">
      <dsp:nvSpPr>
        <dsp:cNvPr id="0" name=""/>
        <dsp:cNvSpPr/>
      </dsp:nvSpPr>
      <dsp:spPr>
        <a:xfrm>
          <a:off x="668659" y="170497"/>
          <a:ext cx="3419875" cy="3520433"/>
        </a:xfrm>
        <a:prstGeom prst="rect">
          <a:avLst/>
        </a:prstGeom>
        <a:blipFill rotWithShape="1">
          <a:blip xmlns:r="http://schemas.openxmlformats.org/officeDocument/2006/relationships" r:embed="rId1"/>
          <a:srcRect/>
          <a:stretch>
            <a:fillRect l="-16000" r="-16000"/>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1B4B67F-3F5B-49D3-AE43-D2710D7BCC3C}">
      <dsp:nvSpPr>
        <dsp:cNvPr id="0" name=""/>
        <dsp:cNvSpPr/>
      </dsp:nvSpPr>
      <dsp:spPr>
        <a:xfrm>
          <a:off x="355314" y="4178850"/>
          <a:ext cx="4046566" cy="899194"/>
        </a:xfrm>
        <a:prstGeom prst="rect">
          <a:avLst/>
        </a:prstGeom>
        <a:solidFill>
          <a:schemeClr val="accent2">
            <a:lumMod val="7500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t>Partner</a:t>
          </a:r>
        </a:p>
        <a:p>
          <a:pPr marL="0" lvl="0" indent="0" algn="ctr" defTabSz="1066800">
            <a:lnSpc>
              <a:spcPct val="90000"/>
            </a:lnSpc>
            <a:spcBef>
              <a:spcPct val="0"/>
            </a:spcBef>
            <a:spcAft>
              <a:spcPct val="35000"/>
            </a:spcAft>
            <a:buNone/>
          </a:pPr>
          <a:r>
            <a:rPr lang="en-US" sz="2400" kern="1200" dirty="0"/>
            <a:t>Thompson Coburn LLP</a:t>
          </a:r>
        </a:p>
      </dsp:txBody>
      <dsp:txXfrm>
        <a:off x="355314" y="4178850"/>
        <a:ext cx="4046566" cy="899194"/>
      </dsp:txXfrm>
    </dsp:sp>
    <dsp:sp modelId="{3A3B96D0-2EE0-4D2D-A408-A0BE46D16BCC}">
      <dsp:nvSpPr>
        <dsp:cNvPr id="0" name=""/>
        <dsp:cNvSpPr/>
      </dsp:nvSpPr>
      <dsp:spPr>
        <a:xfrm>
          <a:off x="355314" y="3649844"/>
          <a:ext cx="4046566" cy="5290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US" sz="2600" kern="1200" dirty="0"/>
            <a:t>Evan Moltz</a:t>
          </a:r>
        </a:p>
      </dsp:txBody>
      <dsp:txXfrm>
        <a:off x="355314" y="3649844"/>
        <a:ext cx="4046566" cy="529005"/>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C23830F-1817-4DFC-BE69-010C4654F57D}">
      <dsp:nvSpPr>
        <dsp:cNvPr id="0" name=""/>
        <dsp:cNvSpPr/>
      </dsp:nvSpPr>
      <dsp:spPr>
        <a:xfrm>
          <a:off x="0" y="412670"/>
          <a:ext cx="10253419" cy="655200"/>
        </a:xfrm>
        <a:prstGeom prst="rect">
          <a:avLst/>
        </a:prstGeom>
        <a:solidFill>
          <a:schemeClr val="lt1">
            <a:alpha val="90000"/>
            <a:hueOff val="0"/>
            <a:satOff val="0"/>
            <a:lumOff val="0"/>
            <a:alphaOff val="0"/>
          </a:schemeClr>
        </a:solidFill>
        <a:ln w="15875"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B1612E8-EDA6-45F3-8C40-FBF3E12D1D0F}">
      <dsp:nvSpPr>
        <dsp:cNvPr id="0" name=""/>
        <dsp:cNvSpPr/>
      </dsp:nvSpPr>
      <dsp:spPr>
        <a:xfrm>
          <a:off x="512670" y="28910"/>
          <a:ext cx="9475666" cy="767520"/>
        </a:xfrm>
        <a:prstGeom prst="roundRect">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71288" tIns="0" rIns="271288" bIns="0" numCol="1" spcCol="1270" anchor="ctr" anchorCtr="0">
          <a:noAutofit/>
        </a:bodyPr>
        <a:lstStyle/>
        <a:p>
          <a:pPr marL="0" lvl="0" indent="0" algn="l" defTabSz="1244600">
            <a:lnSpc>
              <a:spcPct val="90000"/>
            </a:lnSpc>
            <a:spcBef>
              <a:spcPct val="0"/>
            </a:spcBef>
            <a:spcAft>
              <a:spcPct val="35000"/>
            </a:spcAft>
            <a:buNone/>
          </a:pPr>
          <a:r>
            <a:rPr lang="en-US" sz="2800" i="0" kern="1200" dirty="0"/>
            <a:t>The End of </a:t>
          </a:r>
          <a:r>
            <a:rPr lang="en-US" sz="2800" i="1" kern="1200" dirty="0"/>
            <a:t>Chevron</a:t>
          </a:r>
        </a:p>
      </dsp:txBody>
      <dsp:txXfrm>
        <a:off x="550137" y="66377"/>
        <a:ext cx="9400732" cy="692586"/>
      </dsp:txXfrm>
    </dsp:sp>
    <dsp:sp modelId="{8DE9549D-A8A4-4AC6-A7CA-4681473AD33F}">
      <dsp:nvSpPr>
        <dsp:cNvPr id="0" name=""/>
        <dsp:cNvSpPr/>
      </dsp:nvSpPr>
      <dsp:spPr>
        <a:xfrm>
          <a:off x="0" y="1592030"/>
          <a:ext cx="10253419" cy="655200"/>
        </a:xfrm>
        <a:prstGeom prst="rect">
          <a:avLst/>
        </a:prstGeom>
        <a:solidFill>
          <a:schemeClr val="lt1">
            <a:alpha val="90000"/>
            <a:hueOff val="0"/>
            <a:satOff val="0"/>
            <a:lumOff val="0"/>
            <a:alphaOff val="0"/>
          </a:schemeClr>
        </a:solidFill>
        <a:ln w="15875"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189FCB4-B219-4EE3-83C2-31F7B1D8D935}">
      <dsp:nvSpPr>
        <dsp:cNvPr id="0" name=""/>
        <dsp:cNvSpPr/>
      </dsp:nvSpPr>
      <dsp:spPr>
        <a:xfrm>
          <a:off x="512670" y="1208270"/>
          <a:ext cx="9475666" cy="767520"/>
        </a:xfrm>
        <a:prstGeom prst="roundRect">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71288" tIns="0" rIns="271288" bIns="0" numCol="1" spcCol="1270" anchor="ctr" anchorCtr="0">
          <a:noAutofit/>
        </a:bodyPr>
        <a:lstStyle/>
        <a:p>
          <a:pPr marL="0" lvl="0" indent="0" algn="l" defTabSz="1244600">
            <a:lnSpc>
              <a:spcPct val="90000"/>
            </a:lnSpc>
            <a:spcBef>
              <a:spcPct val="0"/>
            </a:spcBef>
            <a:spcAft>
              <a:spcPct val="35000"/>
            </a:spcAft>
            <a:buNone/>
          </a:pPr>
          <a:r>
            <a:rPr lang="en-US" sz="2800" i="0" kern="1200" dirty="0"/>
            <a:t>Loper Bright’s Impact on ED Rulemaking</a:t>
          </a:r>
        </a:p>
      </dsp:txBody>
      <dsp:txXfrm>
        <a:off x="550137" y="1245737"/>
        <a:ext cx="9400732" cy="692586"/>
      </dsp:txXfrm>
    </dsp:sp>
    <dsp:sp modelId="{9D2D6431-2DC5-419F-932D-74FEB63A221F}">
      <dsp:nvSpPr>
        <dsp:cNvPr id="0" name=""/>
        <dsp:cNvSpPr/>
      </dsp:nvSpPr>
      <dsp:spPr>
        <a:xfrm>
          <a:off x="0" y="2771390"/>
          <a:ext cx="10253419" cy="655200"/>
        </a:xfrm>
        <a:prstGeom prst="rect">
          <a:avLst/>
        </a:prstGeom>
        <a:solidFill>
          <a:schemeClr val="lt1">
            <a:alpha val="90000"/>
            <a:hueOff val="0"/>
            <a:satOff val="0"/>
            <a:lumOff val="0"/>
            <a:alphaOff val="0"/>
          </a:schemeClr>
        </a:solidFill>
        <a:ln w="15875"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5C2A9A5-8636-4406-8419-6A706289FF54}">
      <dsp:nvSpPr>
        <dsp:cNvPr id="0" name=""/>
        <dsp:cNvSpPr/>
      </dsp:nvSpPr>
      <dsp:spPr>
        <a:xfrm>
          <a:off x="512670" y="2387631"/>
          <a:ext cx="9475666" cy="767520"/>
        </a:xfrm>
        <a:prstGeom prst="roundRect">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71288" tIns="0" rIns="271288" bIns="0" numCol="1" spcCol="1270" anchor="ctr" anchorCtr="0">
          <a:noAutofit/>
        </a:bodyPr>
        <a:lstStyle/>
        <a:p>
          <a:pPr marL="0" lvl="0" indent="0" algn="l" defTabSz="1244600">
            <a:lnSpc>
              <a:spcPct val="90000"/>
            </a:lnSpc>
            <a:spcBef>
              <a:spcPct val="0"/>
            </a:spcBef>
            <a:spcAft>
              <a:spcPct val="35000"/>
            </a:spcAft>
            <a:buNone/>
          </a:pPr>
          <a:r>
            <a:rPr lang="en-US" sz="2800" i="0" kern="1200" dirty="0"/>
            <a:t>Title IX, BDR, GE &amp; Bare Minimum Rule </a:t>
          </a:r>
        </a:p>
      </dsp:txBody>
      <dsp:txXfrm>
        <a:off x="550137" y="2425098"/>
        <a:ext cx="9400732" cy="692586"/>
      </dsp:txXfrm>
    </dsp:sp>
    <dsp:sp modelId="{57508E9E-1BC2-4897-98B3-B537E62AC47B}">
      <dsp:nvSpPr>
        <dsp:cNvPr id="0" name=""/>
        <dsp:cNvSpPr/>
      </dsp:nvSpPr>
      <dsp:spPr>
        <a:xfrm>
          <a:off x="0" y="3950751"/>
          <a:ext cx="10253419" cy="655200"/>
        </a:xfrm>
        <a:prstGeom prst="rect">
          <a:avLst/>
        </a:prstGeom>
        <a:solidFill>
          <a:schemeClr val="lt1">
            <a:alpha val="90000"/>
            <a:hueOff val="0"/>
            <a:satOff val="0"/>
            <a:lumOff val="0"/>
            <a:alphaOff val="0"/>
          </a:schemeClr>
        </a:solidFill>
        <a:ln w="15875"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9BEE337-BF81-4677-8CC6-0FD6778FBD92}">
      <dsp:nvSpPr>
        <dsp:cNvPr id="0" name=""/>
        <dsp:cNvSpPr/>
      </dsp:nvSpPr>
      <dsp:spPr>
        <a:xfrm>
          <a:off x="512670" y="3566990"/>
          <a:ext cx="7177393" cy="767520"/>
        </a:xfrm>
        <a:prstGeom prst="roundRect">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71288" tIns="0" rIns="271288" bIns="0" numCol="1" spcCol="1270" anchor="ctr" anchorCtr="0">
          <a:noAutofit/>
        </a:bodyPr>
        <a:lstStyle/>
        <a:p>
          <a:pPr marL="0" lvl="0" indent="0" algn="l" defTabSz="1244600">
            <a:lnSpc>
              <a:spcPct val="90000"/>
            </a:lnSpc>
            <a:spcBef>
              <a:spcPct val="0"/>
            </a:spcBef>
            <a:spcAft>
              <a:spcPct val="35000"/>
            </a:spcAft>
            <a:buNone/>
          </a:pPr>
          <a:r>
            <a:rPr lang="en-US" sz="2800" i="0" kern="1200" dirty="0"/>
            <a:t>Questions</a:t>
          </a:r>
        </a:p>
      </dsp:txBody>
      <dsp:txXfrm>
        <a:off x="550137" y="3604457"/>
        <a:ext cx="7102459" cy="692586"/>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001032E-D118-48A9-BF95-B8C42D34892A}">
      <dsp:nvSpPr>
        <dsp:cNvPr id="0" name=""/>
        <dsp:cNvSpPr/>
      </dsp:nvSpPr>
      <dsp:spPr>
        <a:xfrm>
          <a:off x="5166" y="327338"/>
          <a:ext cx="2642609" cy="4356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0688" tIns="60960" rIns="170688" bIns="60960" numCol="1" spcCol="1270" anchor="ctr" anchorCtr="0">
          <a:noAutofit/>
        </a:bodyPr>
        <a:lstStyle/>
        <a:p>
          <a:pPr marL="0" lvl="0" indent="0" algn="r" defTabSz="1066800">
            <a:lnSpc>
              <a:spcPct val="90000"/>
            </a:lnSpc>
            <a:spcBef>
              <a:spcPct val="0"/>
            </a:spcBef>
            <a:spcAft>
              <a:spcPct val="35000"/>
            </a:spcAft>
            <a:buNone/>
          </a:pPr>
          <a:r>
            <a:rPr lang="en-US" sz="2400" kern="1200" dirty="0"/>
            <a:t>Title IX</a:t>
          </a:r>
        </a:p>
      </dsp:txBody>
      <dsp:txXfrm>
        <a:off x="5166" y="327338"/>
        <a:ext cx="2642609" cy="435600"/>
      </dsp:txXfrm>
    </dsp:sp>
    <dsp:sp modelId="{DD01099F-29B5-4183-B0F7-2EB14B25EAF4}">
      <dsp:nvSpPr>
        <dsp:cNvPr id="0" name=""/>
        <dsp:cNvSpPr/>
      </dsp:nvSpPr>
      <dsp:spPr>
        <a:xfrm>
          <a:off x="2647775" y="41475"/>
          <a:ext cx="528521" cy="1007325"/>
        </a:xfrm>
        <a:prstGeom prst="leftBrace">
          <a:avLst>
            <a:gd name="adj1" fmla="val 35000"/>
            <a:gd name="adj2" fmla="val 50000"/>
          </a:avLst>
        </a:prstGeom>
        <a:noFill/>
        <a:ln w="1587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1E6C398-F8F7-4E33-B9D3-76AB3B935819}">
      <dsp:nvSpPr>
        <dsp:cNvPr id="0" name=""/>
        <dsp:cNvSpPr/>
      </dsp:nvSpPr>
      <dsp:spPr>
        <a:xfrm>
          <a:off x="3387706" y="41475"/>
          <a:ext cx="7187897" cy="1007325"/>
        </a:xfrm>
        <a:prstGeom prst="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228600" lvl="1" indent="-228600" algn="l" defTabSz="977900">
            <a:lnSpc>
              <a:spcPct val="90000"/>
            </a:lnSpc>
            <a:spcBef>
              <a:spcPct val="0"/>
            </a:spcBef>
            <a:spcAft>
              <a:spcPct val="15000"/>
            </a:spcAft>
            <a:buChar char="•"/>
          </a:pPr>
          <a:r>
            <a:rPr lang="en-US" sz="2200" kern="1200" dirty="0"/>
            <a:t>Nondiscrimination on the Basis of Sex in Education Programs or Activities Receiving Federal Financial Assistance (</a:t>
          </a:r>
          <a:r>
            <a:rPr lang="nn-NO" sz="2200" kern="1200" dirty="0"/>
            <a:t>89 FR 33474 (Apr. 29, 2024))</a:t>
          </a:r>
          <a:endParaRPr lang="en-US" sz="2200" kern="1200" dirty="0"/>
        </a:p>
      </dsp:txBody>
      <dsp:txXfrm>
        <a:off x="3387706" y="41475"/>
        <a:ext cx="7187897" cy="1007325"/>
      </dsp:txXfrm>
    </dsp:sp>
    <dsp:sp modelId="{95EE52C4-A969-4CC2-972A-C424EF29B5C6}">
      <dsp:nvSpPr>
        <dsp:cNvPr id="0" name=""/>
        <dsp:cNvSpPr/>
      </dsp:nvSpPr>
      <dsp:spPr>
        <a:xfrm>
          <a:off x="5166" y="1556368"/>
          <a:ext cx="2642609" cy="7214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0688" tIns="60960" rIns="170688" bIns="60960" numCol="1" spcCol="1270" anchor="ctr" anchorCtr="0">
          <a:noAutofit/>
        </a:bodyPr>
        <a:lstStyle/>
        <a:p>
          <a:pPr marL="0" lvl="0" indent="0" algn="r" defTabSz="1066800">
            <a:lnSpc>
              <a:spcPct val="90000"/>
            </a:lnSpc>
            <a:spcBef>
              <a:spcPct val="0"/>
            </a:spcBef>
            <a:spcAft>
              <a:spcPct val="35000"/>
            </a:spcAft>
            <a:buNone/>
          </a:pPr>
          <a:r>
            <a:rPr lang="en-US" sz="2400" kern="1200" dirty="0"/>
            <a:t>Borrower Defense to Repayment</a:t>
          </a:r>
        </a:p>
      </dsp:txBody>
      <dsp:txXfrm>
        <a:off x="5166" y="1556368"/>
        <a:ext cx="2642609" cy="721462"/>
      </dsp:txXfrm>
    </dsp:sp>
    <dsp:sp modelId="{0E99C2EC-6520-488C-9AED-BC83245AA73E}">
      <dsp:nvSpPr>
        <dsp:cNvPr id="0" name=""/>
        <dsp:cNvSpPr/>
      </dsp:nvSpPr>
      <dsp:spPr>
        <a:xfrm>
          <a:off x="2647775" y="1128000"/>
          <a:ext cx="528521" cy="1578199"/>
        </a:xfrm>
        <a:prstGeom prst="leftBrace">
          <a:avLst>
            <a:gd name="adj1" fmla="val 35000"/>
            <a:gd name="adj2" fmla="val 50000"/>
          </a:avLst>
        </a:prstGeom>
        <a:noFill/>
        <a:ln w="1587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D50E372-E096-4259-AC8E-243BD76C6741}">
      <dsp:nvSpPr>
        <dsp:cNvPr id="0" name=""/>
        <dsp:cNvSpPr/>
      </dsp:nvSpPr>
      <dsp:spPr>
        <a:xfrm>
          <a:off x="3387706" y="1128000"/>
          <a:ext cx="7187897" cy="1578199"/>
        </a:xfrm>
        <a:prstGeom prst="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228600" lvl="1" indent="-228600" algn="l" defTabSz="977900">
            <a:lnSpc>
              <a:spcPct val="90000"/>
            </a:lnSpc>
            <a:spcBef>
              <a:spcPct val="0"/>
            </a:spcBef>
            <a:spcAft>
              <a:spcPct val="15000"/>
            </a:spcAft>
            <a:buChar char="•"/>
          </a:pPr>
          <a:r>
            <a:rPr lang="en-US" sz="2200" kern="1200" dirty="0"/>
            <a:t>Institutional Eligibility Under the Higher Education Act of 1965, as Amended; Student Assistance General Provisions; Federal Perkins Loan Program; Federal Family Education Loan Program; and William D. Ford Federal Direct Loan Program (87 FR 65904 (Nov. 1, 2022)).</a:t>
          </a:r>
        </a:p>
      </dsp:txBody>
      <dsp:txXfrm>
        <a:off x="3387706" y="1128000"/>
        <a:ext cx="7187897" cy="1578199"/>
      </dsp:txXfrm>
    </dsp:sp>
    <dsp:sp modelId="{4BD727D1-EF92-433B-85BB-06D555EEB708}">
      <dsp:nvSpPr>
        <dsp:cNvPr id="0" name=""/>
        <dsp:cNvSpPr/>
      </dsp:nvSpPr>
      <dsp:spPr>
        <a:xfrm>
          <a:off x="5166" y="2928331"/>
          <a:ext cx="2642609" cy="4356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0688" tIns="60960" rIns="170688" bIns="60960" numCol="1" spcCol="1270" anchor="ctr" anchorCtr="0">
          <a:noAutofit/>
        </a:bodyPr>
        <a:lstStyle/>
        <a:p>
          <a:pPr marL="0" lvl="0" indent="0" algn="r" defTabSz="1066800">
            <a:lnSpc>
              <a:spcPct val="90000"/>
            </a:lnSpc>
            <a:spcBef>
              <a:spcPct val="0"/>
            </a:spcBef>
            <a:spcAft>
              <a:spcPct val="35000"/>
            </a:spcAft>
            <a:buNone/>
          </a:pPr>
          <a:r>
            <a:rPr lang="en-US" sz="2400" kern="1200" dirty="0"/>
            <a:t>FVT / GE</a:t>
          </a:r>
        </a:p>
      </dsp:txBody>
      <dsp:txXfrm>
        <a:off x="5166" y="2928331"/>
        <a:ext cx="2642609" cy="435600"/>
      </dsp:txXfrm>
    </dsp:sp>
    <dsp:sp modelId="{41C29B4A-BF5B-4C51-BE95-68878A699F77}">
      <dsp:nvSpPr>
        <dsp:cNvPr id="0" name=""/>
        <dsp:cNvSpPr/>
      </dsp:nvSpPr>
      <dsp:spPr>
        <a:xfrm>
          <a:off x="2647775" y="2785399"/>
          <a:ext cx="528521" cy="721462"/>
        </a:xfrm>
        <a:prstGeom prst="leftBrace">
          <a:avLst>
            <a:gd name="adj1" fmla="val 35000"/>
            <a:gd name="adj2" fmla="val 50000"/>
          </a:avLst>
        </a:prstGeom>
        <a:noFill/>
        <a:ln w="1587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8F365B3-FCA1-4A3E-97EA-E4B4BA62BD92}">
      <dsp:nvSpPr>
        <dsp:cNvPr id="0" name=""/>
        <dsp:cNvSpPr/>
      </dsp:nvSpPr>
      <dsp:spPr>
        <a:xfrm>
          <a:off x="3387706" y="2785399"/>
          <a:ext cx="7187897" cy="721462"/>
        </a:xfrm>
        <a:prstGeom prst="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228600" lvl="1" indent="-228600" algn="l" defTabSz="977900">
            <a:lnSpc>
              <a:spcPct val="90000"/>
            </a:lnSpc>
            <a:spcBef>
              <a:spcPct val="0"/>
            </a:spcBef>
            <a:spcAft>
              <a:spcPct val="15000"/>
            </a:spcAft>
            <a:buChar char="•"/>
          </a:pPr>
          <a:r>
            <a:rPr lang="en-US" sz="2200" kern="1200" dirty="0"/>
            <a:t>Financial Value Transparency and Gainful Employment (88 Fed. Reg. 70004 (October 10, 2023)).</a:t>
          </a:r>
        </a:p>
      </dsp:txBody>
      <dsp:txXfrm>
        <a:off x="3387706" y="2785399"/>
        <a:ext cx="7187897" cy="721462"/>
      </dsp:txXfrm>
    </dsp:sp>
    <dsp:sp modelId="{F04521D2-FE89-4F0B-BDE5-8DAD1F231078}">
      <dsp:nvSpPr>
        <dsp:cNvPr id="0" name=""/>
        <dsp:cNvSpPr/>
      </dsp:nvSpPr>
      <dsp:spPr>
        <a:xfrm>
          <a:off x="5166" y="3871924"/>
          <a:ext cx="2642609" cy="4356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0688" tIns="60960" rIns="170688" bIns="60960" numCol="1" spcCol="1270" anchor="ctr" anchorCtr="0">
          <a:noAutofit/>
        </a:bodyPr>
        <a:lstStyle/>
        <a:p>
          <a:pPr marL="0" lvl="0" indent="0" algn="r" defTabSz="1066800">
            <a:lnSpc>
              <a:spcPct val="90000"/>
            </a:lnSpc>
            <a:spcBef>
              <a:spcPct val="0"/>
            </a:spcBef>
            <a:spcAft>
              <a:spcPct val="35000"/>
            </a:spcAft>
            <a:buNone/>
          </a:pPr>
          <a:r>
            <a:rPr lang="en-US" sz="2400" kern="1200" dirty="0"/>
            <a:t>Bare Minimum Rule</a:t>
          </a:r>
        </a:p>
      </dsp:txBody>
      <dsp:txXfrm>
        <a:off x="5166" y="3871924"/>
        <a:ext cx="2642609" cy="435600"/>
      </dsp:txXfrm>
    </dsp:sp>
    <dsp:sp modelId="{18B34FDD-117F-44BA-8E20-863D104A3E6B}">
      <dsp:nvSpPr>
        <dsp:cNvPr id="0" name=""/>
        <dsp:cNvSpPr/>
      </dsp:nvSpPr>
      <dsp:spPr>
        <a:xfrm>
          <a:off x="2647775" y="3586062"/>
          <a:ext cx="528521" cy="1007325"/>
        </a:xfrm>
        <a:prstGeom prst="leftBrace">
          <a:avLst>
            <a:gd name="adj1" fmla="val 35000"/>
            <a:gd name="adj2" fmla="val 50000"/>
          </a:avLst>
        </a:prstGeom>
        <a:noFill/>
        <a:ln w="1587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B0A72C0-88AE-426A-A996-DB301617A943}">
      <dsp:nvSpPr>
        <dsp:cNvPr id="0" name=""/>
        <dsp:cNvSpPr/>
      </dsp:nvSpPr>
      <dsp:spPr>
        <a:xfrm>
          <a:off x="3387706" y="3586062"/>
          <a:ext cx="7187897" cy="1007325"/>
        </a:xfrm>
        <a:prstGeom prst="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228600" lvl="1" indent="-228600" algn="l" defTabSz="977900">
            <a:lnSpc>
              <a:spcPct val="90000"/>
            </a:lnSpc>
            <a:spcBef>
              <a:spcPct val="0"/>
            </a:spcBef>
            <a:spcAft>
              <a:spcPct val="15000"/>
            </a:spcAft>
            <a:buChar char="•"/>
          </a:pPr>
          <a:r>
            <a:rPr lang="en-US" sz="2200" kern="1200" dirty="0"/>
            <a:t>Financial Responsibility, Administrative Capability, Certification Procedures, Ability to Benefit (ATB) (88 Fed. Reg. 74,568 (Oct. 31, 2023)).</a:t>
          </a:r>
        </a:p>
      </dsp:txBody>
      <dsp:txXfrm>
        <a:off x="3387706" y="3586062"/>
        <a:ext cx="7187897" cy="1007325"/>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F1C53E9-FCCA-4EEB-873E-3D1382051C30}">
      <dsp:nvSpPr>
        <dsp:cNvPr id="0" name=""/>
        <dsp:cNvSpPr/>
      </dsp:nvSpPr>
      <dsp:spPr>
        <a:xfrm>
          <a:off x="0" y="166093"/>
          <a:ext cx="10287000" cy="798524"/>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133350" rIns="133350" bIns="133350" numCol="1" spcCol="1270" anchor="ctr" anchorCtr="0">
          <a:noAutofit/>
        </a:bodyPr>
        <a:lstStyle/>
        <a:p>
          <a:pPr marL="0" lvl="0" indent="0" algn="l" defTabSz="1555750">
            <a:lnSpc>
              <a:spcPct val="90000"/>
            </a:lnSpc>
            <a:spcBef>
              <a:spcPct val="0"/>
            </a:spcBef>
            <a:spcAft>
              <a:spcPct val="35000"/>
            </a:spcAft>
            <a:buNone/>
          </a:pPr>
          <a:r>
            <a:rPr lang="en-US" sz="3500" kern="1200" dirty="0"/>
            <a:t>Title IX Statute (June 23, 1972)</a:t>
          </a:r>
        </a:p>
      </dsp:txBody>
      <dsp:txXfrm>
        <a:off x="38981" y="205074"/>
        <a:ext cx="10209038" cy="720562"/>
      </dsp:txXfrm>
    </dsp:sp>
    <dsp:sp modelId="{BEF0736F-3381-4773-B661-8D21B58D103B}">
      <dsp:nvSpPr>
        <dsp:cNvPr id="0" name=""/>
        <dsp:cNvSpPr/>
      </dsp:nvSpPr>
      <dsp:spPr>
        <a:xfrm>
          <a:off x="0" y="964618"/>
          <a:ext cx="10287000" cy="1449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26612" tIns="44450" rIns="248920" bIns="44450" numCol="1" spcCol="1270" anchor="t" anchorCtr="0">
          <a:noAutofit/>
        </a:bodyPr>
        <a:lstStyle/>
        <a:p>
          <a:pPr marL="228600" lvl="1" indent="-228600" algn="l" defTabSz="1200150">
            <a:lnSpc>
              <a:spcPct val="90000"/>
            </a:lnSpc>
            <a:spcBef>
              <a:spcPct val="0"/>
            </a:spcBef>
            <a:spcAft>
              <a:spcPct val="20000"/>
            </a:spcAft>
            <a:buChar char="•"/>
          </a:pPr>
          <a:r>
            <a:rPr lang="en-US" sz="2700" kern="1200" dirty="0"/>
            <a:t>“No person in the United States shall, on the basis of sex, be excluded from participation in, be denied the benefits of, or be subjected to discrimination under any education program or activity receiving Federal financial assistance ....” 20 U.S.C. § 1681(a).</a:t>
          </a:r>
        </a:p>
      </dsp:txBody>
      <dsp:txXfrm>
        <a:off x="0" y="964618"/>
        <a:ext cx="10287000" cy="1449000"/>
      </dsp:txXfrm>
    </dsp:sp>
    <dsp:sp modelId="{61CB9D7D-CFFB-4C5F-A0D7-C54348966BC7}">
      <dsp:nvSpPr>
        <dsp:cNvPr id="0" name=""/>
        <dsp:cNvSpPr/>
      </dsp:nvSpPr>
      <dsp:spPr>
        <a:xfrm>
          <a:off x="0" y="2413618"/>
          <a:ext cx="10287000" cy="798524"/>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133350" rIns="133350" bIns="133350" numCol="1" spcCol="1270" anchor="ctr" anchorCtr="0">
          <a:noAutofit/>
        </a:bodyPr>
        <a:lstStyle/>
        <a:p>
          <a:pPr marL="0" lvl="0" indent="0" algn="l" defTabSz="1555750">
            <a:lnSpc>
              <a:spcPct val="90000"/>
            </a:lnSpc>
            <a:spcBef>
              <a:spcPct val="0"/>
            </a:spcBef>
            <a:spcAft>
              <a:spcPct val="35000"/>
            </a:spcAft>
            <a:buNone/>
          </a:pPr>
          <a:r>
            <a:rPr lang="en-US" sz="3500" kern="1200" dirty="0"/>
            <a:t>New Title IX Regulation (August 1, 2024)</a:t>
          </a:r>
        </a:p>
      </dsp:txBody>
      <dsp:txXfrm>
        <a:off x="38981" y="2452599"/>
        <a:ext cx="10209038" cy="720562"/>
      </dsp:txXfrm>
    </dsp:sp>
    <dsp:sp modelId="{7D67752B-F408-4748-B938-2AE3AF17129D}">
      <dsp:nvSpPr>
        <dsp:cNvPr id="0" name=""/>
        <dsp:cNvSpPr/>
      </dsp:nvSpPr>
      <dsp:spPr>
        <a:xfrm>
          <a:off x="0" y="3212143"/>
          <a:ext cx="10287000" cy="11048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26612" tIns="44450" rIns="248920" bIns="44450" numCol="1" spcCol="1270" anchor="t" anchorCtr="0">
          <a:noAutofit/>
        </a:bodyPr>
        <a:lstStyle/>
        <a:p>
          <a:pPr marL="228600" lvl="1" indent="-228600" algn="l" defTabSz="1200150">
            <a:lnSpc>
              <a:spcPct val="90000"/>
            </a:lnSpc>
            <a:spcBef>
              <a:spcPct val="0"/>
            </a:spcBef>
            <a:spcAft>
              <a:spcPct val="20000"/>
            </a:spcAft>
            <a:buChar char="•"/>
          </a:pPr>
          <a:r>
            <a:rPr lang="en-US" sz="2700" kern="1200" dirty="0"/>
            <a:t>“Clarifies that sex discrimination includes discrimination on the basis of sex stereotypes, sex characteristics, pregnancy or related conditions, sexual orientation, and gender identity.”</a:t>
          </a:r>
        </a:p>
      </dsp:txBody>
      <dsp:txXfrm>
        <a:off x="0" y="3212143"/>
        <a:ext cx="10287000" cy="1104862"/>
      </dsp:txXfrm>
    </dsp:sp>
  </dsp:spTree>
</dsp:drawing>
</file>

<file path=ppt/diagrams/layout1.xml><?xml version="1.0" encoding="utf-8"?>
<dgm:layoutDef xmlns:dgm="http://schemas.openxmlformats.org/drawingml/2006/diagram" xmlns:a="http://schemas.openxmlformats.org/drawingml/2006/main" uniqueId="urn:microsoft.com/office/officeart/2008/layout/CaptionedPictures">
  <dgm:title val=""/>
  <dgm:desc val=""/>
  <dgm:catLst>
    <dgm:cat type="picture" pri="5000"/>
    <dgm:cat type="pictureconvert" pri="50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Lst>
      <dgm:cxnLst>
        <dgm:cxn modelId="60" srcId="0" destId="10" srcOrd="0" destOrd="0"/>
        <dgm:cxn modelId="12" srcId="10" destId="11" srcOrd="0" destOrd="0"/>
        <dgm:cxn modelId="70" srcId="0" destId="20" srcOrd="1" destOrd="0"/>
        <dgm:cxn modelId="22" srcId="20" destId="2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 modelId="40">
          <dgm:prSet phldr="1"/>
        </dgm:pt>
        <dgm:pt modelId="4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 modelId="90" srcId="0" destId="40" srcOrd="3" destOrd="0"/>
        <dgm:cxn modelId="42" srcId="40" destId="41" srcOrd="0" destOrd="0"/>
      </dgm:cxnLst>
      <dgm:bg/>
      <dgm:whole/>
    </dgm:dataModel>
  </dgm:clrData>
  <dgm:layoutNode name="Name0">
    <dgm:varLst>
      <dgm:chMax/>
      <dgm:chPref/>
      <dgm:dir/>
    </dgm:varLst>
    <dgm:choose name="Name1">
      <dgm:if name="Name2" func="var" arg="dir" op="equ" val="norm">
        <dgm:alg type="snake">
          <dgm:param type="off" val="ctr"/>
        </dgm:alg>
      </dgm:if>
      <dgm:else name="Name3">
        <dgm:alg type="snake">
          <dgm:param type="grDir" val="tR"/>
          <dgm:param type="off" val="ctr"/>
        </dgm:alg>
      </dgm:else>
    </dgm:choose>
    <dgm:shape xmlns:r="http://schemas.openxmlformats.org/officeDocument/2006/relationships" r:blip="">
      <dgm:adjLst/>
    </dgm:shape>
    <dgm:constrLst>
      <dgm:constr type="primFontSz" for="des" forName="Parent" op="equ"/>
      <dgm:constr type="primFontSz" for="des" forName="Child" refType="primFontSz" refFor="des" refForName="Parent" op="lte"/>
      <dgm:constr type="w" for="ch" forName="composite" refType="w"/>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varLst>
          <dgm:chMax val="1"/>
          <dgm:chPref val="1"/>
        </dgm:varLst>
        <dgm:alg type="composite">
          <dgm:param type="ar" val="0.85"/>
        </dgm:alg>
        <dgm:shape xmlns:r="http://schemas.openxmlformats.org/officeDocument/2006/relationships" r:blip="">
          <dgm:adjLst/>
        </dgm:shape>
        <dgm:constrLst>
          <dgm:constr type="l" for="ch" forName="Accent" refType="w" fact="0"/>
          <dgm:constr type="t" for="ch" forName="Accent" refType="h" fact="0"/>
          <dgm:constr type="w" for="ch" forName="Accent" refType="w"/>
          <dgm:constr type="h" for="ch" forName="Accent" refType="h"/>
          <dgm:constr type="l" for="ch" forName="Image" refType="w" fact="0.05"/>
          <dgm:constr type="t" for="ch" forName="Image" refType="h" fact="0.04"/>
          <dgm:constr type="w" for="ch" forName="Image" refType="w" fact="0.9"/>
          <dgm:constr type="h" for="ch" forName="Image" refType="h" fact="0.65"/>
          <dgm:constr type="l" for="ch" forName="ChildComposite" refType="w" fact="0.05"/>
          <dgm:constr type="t" for="ch" forName="ChildComposite" refType="h" fact="0.69"/>
          <dgm:constr type="w" for="ch" forName="ChildComposite" refType="w" fact="0.9"/>
          <dgm:constr type="h" for="ch" forName="ChildComposite" refType="h" fact="0.27"/>
        </dgm:constrLst>
        <dgm:layoutNode name="Accent" styleLbl="trAlignAcc1">
          <dgm:varLst>
            <dgm:chMax val="0"/>
            <dgm:chPref val="0"/>
          </dgm:varLst>
          <dgm:alg type="sp"/>
          <dgm:shape xmlns:r="http://schemas.openxmlformats.org/officeDocument/2006/relationships" type="rect" r:blip="">
            <dgm:adjLst/>
          </dgm:shape>
          <dgm:presOf/>
        </dgm:layoutNode>
        <dgm:layoutNode name="Image" styleLbl="alignImgPlace1">
          <dgm:varLst>
            <dgm:chMax val="0"/>
            <dgm:chPref val="0"/>
          </dgm:varLst>
          <dgm:alg type="sp"/>
          <dgm:shape xmlns:r="http://schemas.openxmlformats.org/officeDocument/2006/relationships" type="rect" r:blip="" blipPhldr="1">
            <dgm:adjLst/>
          </dgm:shape>
          <dgm:presOf/>
        </dgm:layoutNode>
        <dgm:layoutNode name="ChildComposite">
          <dgm:alg type="composite"/>
          <dgm:shape xmlns:r="http://schemas.openxmlformats.org/officeDocument/2006/relationships" r:blip="">
            <dgm:adjLst/>
          </dgm:shape>
          <dgm:choose name="Name4">
            <dgm:if name="Name5" axis="ch" ptType="node" func="cnt" op="gte" val="1">
              <dgm:constrLst>
                <dgm:constr type="l" for="ch" forName="Parent" refType="w" fact="0"/>
                <dgm:constr type="t" for="ch" forName="Parent" refType="h" fact="0"/>
                <dgm:constr type="w" for="ch" forName="Parent" refType="w"/>
                <dgm:constr type="h" for="ch" forName="Parent" refType="h" fact="0.3704"/>
                <dgm:constr type="l" for="ch" forName="Child" refType="w" fact="0"/>
                <dgm:constr type="t" for="ch" forName="Child" refType="h" fact="0.3704"/>
                <dgm:constr type="w" for="ch" forName="Child" refType="w"/>
                <dgm:constr type="h" for="ch" forName="Child" refType="h" fact="0.6296"/>
              </dgm:constrLst>
            </dgm:if>
            <dgm:else name="Name6">
              <dgm:constrLst>
                <dgm:constr type="l" for="ch" forName="Parent" refType="w" fact="0"/>
                <dgm:constr type="t" for="ch" forName="Parent" refType="h" fact="0"/>
                <dgm:constr type="w" for="ch" forName="Parent" refType="w"/>
                <dgm:constr type="h" for="ch" forName="Parent" refType="h"/>
                <dgm:constr type="l" for="ch" forName="Child" refType="w" fact="0"/>
                <dgm:constr type="t" for="ch" forName="Child" refType="h" fact="0"/>
                <dgm:constr type="w" for="ch" forName="Child" refType="w" fact="0"/>
                <dgm:constr type="h" for="ch" forName="Child" refType="h" fact="0"/>
              </dgm:constrLst>
            </dgm:else>
          </dgm:choose>
          <dgm:layoutNode name="Child" styleLbl="node1">
            <dgm:varLst>
              <dgm:chMax val="0"/>
              <dgm:chPref val="0"/>
              <dgm:bulletEnabled val="1"/>
            </dgm:varLst>
            <dgm:choose name="Name7">
              <dgm:if name="Name8" axis="ch" ptType="node" func="cnt" op="gt" val="1">
                <dgm:alg type="tx">
                  <dgm:param type="parTxLTRAlign" val="l"/>
                  <dgm:param type="parTxRTLAlign" val="r"/>
                  <dgm:param type="txAnchorVert" val="mid"/>
                  <dgm:param type="txAnchorVertCh" val="mid"/>
                </dgm:alg>
              </dgm:if>
              <dgm:else name="Name9">
                <dgm:alg type="tx">
                  <dgm:param type="parTxLTRAlign" val="ctr"/>
                  <dgm:param type="parTxRTLAlign" val="ctr"/>
                  <dgm:param type="shpTxLTRAlignCh" val="l"/>
                  <dgm:param type="shpTxRTLAlignCh" val="r"/>
                  <dgm:param type="txAnchorVert" val="mid"/>
                  <dgm:param type="txAnchorVertCh" val="mid"/>
                </dgm:alg>
              </dgm:else>
            </dgm:choose>
            <dgm:choose name="Name10">
              <dgm:if name="Name11" axis="ch" ptType="node" func="cnt" op="gte" val="1">
                <dgm:shape xmlns:r="http://schemas.openxmlformats.org/officeDocument/2006/relationships" type="rect" r:blip="">
                  <dgm:adjLst/>
                </dgm:shape>
              </dgm:if>
              <dgm:else name="Name12">
                <dgm:shape xmlns:r="http://schemas.openxmlformats.org/officeDocument/2006/relationships" type="rect" r:blip="" hideGeom="1">
                  <dgm:adjLst/>
                </dgm:shape>
              </dgm:else>
            </dgm:choose>
            <dgm:choose name="Name13">
              <dgm:if name="Name14" axis="ch" ptType="node" func="cnt" op="gte" val="1">
                <dgm:presOf axis="des" ptType="node"/>
              </dgm:if>
              <dgm:else name="Name15">
                <dgm:presOf/>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arent" styleLbl="revTx">
            <dgm:varLst>
              <dgm:chMax val="1"/>
              <dgm:chPref val="0"/>
              <dgm:bulletEnabled val="1"/>
            </dgm:varLst>
            <dgm:alg type="tx">
              <dgm:param type="shpTxLTRAlignCh" val="ctr"/>
              <dgm:param type="txAnchorVert" val="mid"/>
            </dgm:alg>
            <dgm:shape xmlns:r="http://schemas.openxmlformats.org/officeDocument/2006/relationships" type="rect"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CaptionedPictures">
  <dgm:title val=""/>
  <dgm:desc val=""/>
  <dgm:catLst>
    <dgm:cat type="picture" pri="5000"/>
    <dgm:cat type="pictureconvert" pri="50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Lst>
      <dgm:cxnLst>
        <dgm:cxn modelId="60" srcId="0" destId="10" srcOrd="0" destOrd="0"/>
        <dgm:cxn modelId="12" srcId="10" destId="11" srcOrd="0" destOrd="0"/>
        <dgm:cxn modelId="70" srcId="0" destId="20" srcOrd="1" destOrd="0"/>
        <dgm:cxn modelId="22" srcId="20" destId="2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 modelId="40">
          <dgm:prSet phldr="1"/>
        </dgm:pt>
        <dgm:pt modelId="4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 modelId="90" srcId="0" destId="40" srcOrd="3" destOrd="0"/>
        <dgm:cxn modelId="42" srcId="40" destId="41" srcOrd="0" destOrd="0"/>
      </dgm:cxnLst>
      <dgm:bg/>
      <dgm:whole/>
    </dgm:dataModel>
  </dgm:clrData>
  <dgm:layoutNode name="Name0">
    <dgm:varLst>
      <dgm:chMax/>
      <dgm:chPref/>
      <dgm:dir/>
    </dgm:varLst>
    <dgm:choose name="Name1">
      <dgm:if name="Name2" func="var" arg="dir" op="equ" val="norm">
        <dgm:alg type="snake">
          <dgm:param type="off" val="ctr"/>
        </dgm:alg>
      </dgm:if>
      <dgm:else name="Name3">
        <dgm:alg type="snake">
          <dgm:param type="grDir" val="tR"/>
          <dgm:param type="off" val="ctr"/>
        </dgm:alg>
      </dgm:else>
    </dgm:choose>
    <dgm:shape xmlns:r="http://schemas.openxmlformats.org/officeDocument/2006/relationships" r:blip="">
      <dgm:adjLst/>
    </dgm:shape>
    <dgm:constrLst>
      <dgm:constr type="primFontSz" for="des" forName="Parent" op="equ"/>
      <dgm:constr type="primFontSz" for="des" forName="Child" refType="primFontSz" refFor="des" refForName="Parent" op="lte"/>
      <dgm:constr type="w" for="ch" forName="composite" refType="w"/>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varLst>
          <dgm:chMax val="1"/>
          <dgm:chPref val="1"/>
        </dgm:varLst>
        <dgm:alg type="composite">
          <dgm:param type="ar" val="0.85"/>
        </dgm:alg>
        <dgm:shape xmlns:r="http://schemas.openxmlformats.org/officeDocument/2006/relationships" r:blip="">
          <dgm:adjLst/>
        </dgm:shape>
        <dgm:constrLst>
          <dgm:constr type="l" for="ch" forName="Accent" refType="w" fact="0"/>
          <dgm:constr type="t" for="ch" forName="Accent" refType="h" fact="0"/>
          <dgm:constr type="w" for="ch" forName="Accent" refType="w"/>
          <dgm:constr type="h" for="ch" forName="Accent" refType="h"/>
          <dgm:constr type="l" for="ch" forName="Image" refType="w" fact="0.05"/>
          <dgm:constr type="t" for="ch" forName="Image" refType="h" fact="0.04"/>
          <dgm:constr type="w" for="ch" forName="Image" refType="w" fact="0.9"/>
          <dgm:constr type="h" for="ch" forName="Image" refType="h" fact="0.65"/>
          <dgm:constr type="l" for="ch" forName="ChildComposite" refType="w" fact="0.05"/>
          <dgm:constr type="t" for="ch" forName="ChildComposite" refType="h" fact="0.69"/>
          <dgm:constr type="w" for="ch" forName="ChildComposite" refType="w" fact="0.9"/>
          <dgm:constr type="h" for="ch" forName="ChildComposite" refType="h" fact="0.27"/>
        </dgm:constrLst>
        <dgm:layoutNode name="Accent" styleLbl="trAlignAcc1">
          <dgm:varLst>
            <dgm:chMax val="0"/>
            <dgm:chPref val="0"/>
          </dgm:varLst>
          <dgm:alg type="sp"/>
          <dgm:shape xmlns:r="http://schemas.openxmlformats.org/officeDocument/2006/relationships" type="rect" r:blip="">
            <dgm:adjLst/>
          </dgm:shape>
          <dgm:presOf/>
        </dgm:layoutNode>
        <dgm:layoutNode name="Image" styleLbl="alignImgPlace1">
          <dgm:varLst>
            <dgm:chMax val="0"/>
            <dgm:chPref val="0"/>
          </dgm:varLst>
          <dgm:alg type="sp"/>
          <dgm:shape xmlns:r="http://schemas.openxmlformats.org/officeDocument/2006/relationships" type="rect" r:blip="" blipPhldr="1">
            <dgm:adjLst/>
          </dgm:shape>
          <dgm:presOf/>
        </dgm:layoutNode>
        <dgm:layoutNode name="ChildComposite">
          <dgm:alg type="composite"/>
          <dgm:shape xmlns:r="http://schemas.openxmlformats.org/officeDocument/2006/relationships" r:blip="">
            <dgm:adjLst/>
          </dgm:shape>
          <dgm:choose name="Name4">
            <dgm:if name="Name5" axis="ch" ptType="node" func="cnt" op="gte" val="1">
              <dgm:constrLst>
                <dgm:constr type="l" for="ch" forName="Parent" refType="w" fact="0"/>
                <dgm:constr type="t" for="ch" forName="Parent" refType="h" fact="0"/>
                <dgm:constr type="w" for="ch" forName="Parent" refType="w"/>
                <dgm:constr type="h" for="ch" forName="Parent" refType="h" fact="0.3704"/>
                <dgm:constr type="l" for="ch" forName="Child" refType="w" fact="0"/>
                <dgm:constr type="t" for="ch" forName="Child" refType="h" fact="0.3704"/>
                <dgm:constr type="w" for="ch" forName="Child" refType="w"/>
                <dgm:constr type="h" for="ch" forName="Child" refType="h" fact="0.6296"/>
              </dgm:constrLst>
            </dgm:if>
            <dgm:else name="Name6">
              <dgm:constrLst>
                <dgm:constr type="l" for="ch" forName="Parent" refType="w" fact="0"/>
                <dgm:constr type="t" for="ch" forName="Parent" refType="h" fact="0"/>
                <dgm:constr type="w" for="ch" forName="Parent" refType="w"/>
                <dgm:constr type="h" for="ch" forName="Parent" refType="h"/>
                <dgm:constr type="l" for="ch" forName="Child" refType="w" fact="0"/>
                <dgm:constr type="t" for="ch" forName="Child" refType="h" fact="0"/>
                <dgm:constr type="w" for="ch" forName="Child" refType="w" fact="0"/>
                <dgm:constr type="h" for="ch" forName="Child" refType="h" fact="0"/>
              </dgm:constrLst>
            </dgm:else>
          </dgm:choose>
          <dgm:layoutNode name="Child" styleLbl="node1">
            <dgm:varLst>
              <dgm:chMax val="0"/>
              <dgm:chPref val="0"/>
              <dgm:bulletEnabled val="1"/>
            </dgm:varLst>
            <dgm:choose name="Name7">
              <dgm:if name="Name8" axis="ch" ptType="node" func="cnt" op="gt" val="1">
                <dgm:alg type="tx">
                  <dgm:param type="parTxLTRAlign" val="l"/>
                  <dgm:param type="parTxRTLAlign" val="r"/>
                  <dgm:param type="txAnchorVert" val="mid"/>
                  <dgm:param type="txAnchorVertCh" val="mid"/>
                </dgm:alg>
              </dgm:if>
              <dgm:else name="Name9">
                <dgm:alg type="tx">
                  <dgm:param type="parTxLTRAlign" val="ctr"/>
                  <dgm:param type="parTxRTLAlign" val="ctr"/>
                  <dgm:param type="shpTxLTRAlignCh" val="l"/>
                  <dgm:param type="shpTxRTLAlignCh" val="r"/>
                  <dgm:param type="txAnchorVert" val="mid"/>
                  <dgm:param type="txAnchorVertCh" val="mid"/>
                </dgm:alg>
              </dgm:else>
            </dgm:choose>
            <dgm:choose name="Name10">
              <dgm:if name="Name11" axis="ch" ptType="node" func="cnt" op="gte" val="1">
                <dgm:shape xmlns:r="http://schemas.openxmlformats.org/officeDocument/2006/relationships" type="rect" r:blip="">
                  <dgm:adjLst/>
                </dgm:shape>
              </dgm:if>
              <dgm:else name="Name12">
                <dgm:shape xmlns:r="http://schemas.openxmlformats.org/officeDocument/2006/relationships" type="rect" r:blip="" hideGeom="1">
                  <dgm:adjLst/>
                </dgm:shape>
              </dgm:else>
            </dgm:choose>
            <dgm:choose name="Name13">
              <dgm:if name="Name14" axis="ch" ptType="node" func="cnt" op="gte" val="1">
                <dgm:presOf axis="des" ptType="node"/>
              </dgm:if>
              <dgm:else name="Name15">
                <dgm:presOf/>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arent" styleLbl="revTx">
            <dgm:varLst>
              <dgm:chMax val="1"/>
              <dgm:chPref val="0"/>
              <dgm:bulletEnabled val="1"/>
            </dgm:varLst>
            <dgm:alg type="tx">
              <dgm:param type="shpTxLTRAlignCh" val="ctr"/>
              <dgm:param type="txAnchorVert" val="mid"/>
            </dgm:alg>
            <dgm:shape xmlns:r="http://schemas.openxmlformats.org/officeDocument/2006/relationships" type="rect"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8/layout/CaptionedPictures">
  <dgm:title val=""/>
  <dgm:desc val=""/>
  <dgm:catLst>
    <dgm:cat type="picture" pri="5000"/>
    <dgm:cat type="pictureconvert" pri="50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Lst>
      <dgm:cxnLst>
        <dgm:cxn modelId="60" srcId="0" destId="10" srcOrd="0" destOrd="0"/>
        <dgm:cxn modelId="12" srcId="10" destId="11" srcOrd="0" destOrd="0"/>
        <dgm:cxn modelId="70" srcId="0" destId="20" srcOrd="1" destOrd="0"/>
        <dgm:cxn modelId="22" srcId="20" destId="2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 modelId="40">
          <dgm:prSet phldr="1"/>
        </dgm:pt>
        <dgm:pt modelId="4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 modelId="90" srcId="0" destId="40" srcOrd="3" destOrd="0"/>
        <dgm:cxn modelId="42" srcId="40" destId="41" srcOrd="0" destOrd="0"/>
      </dgm:cxnLst>
      <dgm:bg/>
      <dgm:whole/>
    </dgm:dataModel>
  </dgm:clrData>
  <dgm:layoutNode name="Name0">
    <dgm:varLst>
      <dgm:chMax/>
      <dgm:chPref/>
      <dgm:dir/>
    </dgm:varLst>
    <dgm:choose name="Name1">
      <dgm:if name="Name2" func="var" arg="dir" op="equ" val="norm">
        <dgm:alg type="snake">
          <dgm:param type="off" val="ctr"/>
        </dgm:alg>
      </dgm:if>
      <dgm:else name="Name3">
        <dgm:alg type="snake">
          <dgm:param type="grDir" val="tR"/>
          <dgm:param type="off" val="ctr"/>
        </dgm:alg>
      </dgm:else>
    </dgm:choose>
    <dgm:shape xmlns:r="http://schemas.openxmlformats.org/officeDocument/2006/relationships" r:blip="">
      <dgm:adjLst/>
    </dgm:shape>
    <dgm:constrLst>
      <dgm:constr type="primFontSz" for="des" forName="Parent" op="equ"/>
      <dgm:constr type="primFontSz" for="des" forName="Child" refType="primFontSz" refFor="des" refForName="Parent" op="lte"/>
      <dgm:constr type="w" for="ch" forName="composite" refType="w"/>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varLst>
          <dgm:chMax val="1"/>
          <dgm:chPref val="1"/>
        </dgm:varLst>
        <dgm:alg type="composite">
          <dgm:param type="ar" val="0.85"/>
        </dgm:alg>
        <dgm:shape xmlns:r="http://schemas.openxmlformats.org/officeDocument/2006/relationships" r:blip="">
          <dgm:adjLst/>
        </dgm:shape>
        <dgm:constrLst>
          <dgm:constr type="l" for="ch" forName="Accent" refType="w" fact="0"/>
          <dgm:constr type="t" for="ch" forName="Accent" refType="h" fact="0"/>
          <dgm:constr type="w" for="ch" forName="Accent" refType="w"/>
          <dgm:constr type="h" for="ch" forName="Accent" refType="h"/>
          <dgm:constr type="l" for="ch" forName="Image" refType="w" fact="0.05"/>
          <dgm:constr type="t" for="ch" forName="Image" refType="h" fact="0.04"/>
          <dgm:constr type="w" for="ch" forName="Image" refType="w" fact="0.9"/>
          <dgm:constr type="h" for="ch" forName="Image" refType="h" fact="0.65"/>
          <dgm:constr type="l" for="ch" forName="ChildComposite" refType="w" fact="0.05"/>
          <dgm:constr type="t" for="ch" forName="ChildComposite" refType="h" fact="0.69"/>
          <dgm:constr type="w" for="ch" forName="ChildComposite" refType="w" fact="0.9"/>
          <dgm:constr type="h" for="ch" forName="ChildComposite" refType="h" fact="0.27"/>
        </dgm:constrLst>
        <dgm:layoutNode name="Accent" styleLbl="trAlignAcc1">
          <dgm:varLst>
            <dgm:chMax val="0"/>
            <dgm:chPref val="0"/>
          </dgm:varLst>
          <dgm:alg type="sp"/>
          <dgm:shape xmlns:r="http://schemas.openxmlformats.org/officeDocument/2006/relationships" type="rect" r:blip="">
            <dgm:adjLst/>
          </dgm:shape>
          <dgm:presOf/>
        </dgm:layoutNode>
        <dgm:layoutNode name="Image" styleLbl="alignImgPlace1">
          <dgm:varLst>
            <dgm:chMax val="0"/>
            <dgm:chPref val="0"/>
          </dgm:varLst>
          <dgm:alg type="sp"/>
          <dgm:shape xmlns:r="http://schemas.openxmlformats.org/officeDocument/2006/relationships" type="rect" r:blip="" blipPhldr="1">
            <dgm:adjLst/>
          </dgm:shape>
          <dgm:presOf/>
        </dgm:layoutNode>
        <dgm:layoutNode name="ChildComposite">
          <dgm:alg type="composite"/>
          <dgm:shape xmlns:r="http://schemas.openxmlformats.org/officeDocument/2006/relationships" r:blip="">
            <dgm:adjLst/>
          </dgm:shape>
          <dgm:choose name="Name4">
            <dgm:if name="Name5" axis="ch" ptType="node" func="cnt" op="gte" val="1">
              <dgm:constrLst>
                <dgm:constr type="l" for="ch" forName="Parent" refType="w" fact="0"/>
                <dgm:constr type="t" for="ch" forName="Parent" refType="h" fact="0"/>
                <dgm:constr type="w" for="ch" forName="Parent" refType="w"/>
                <dgm:constr type="h" for="ch" forName="Parent" refType="h" fact="0.3704"/>
                <dgm:constr type="l" for="ch" forName="Child" refType="w" fact="0"/>
                <dgm:constr type="t" for="ch" forName="Child" refType="h" fact="0.3704"/>
                <dgm:constr type="w" for="ch" forName="Child" refType="w"/>
                <dgm:constr type="h" for="ch" forName="Child" refType="h" fact="0.6296"/>
              </dgm:constrLst>
            </dgm:if>
            <dgm:else name="Name6">
              <dgm:constrLst>
                <dgm:constr type="l" for="ch" forName="Parent" refType="w" fact="0"/>
                <dgm:constr type="t" for="ch" forName="Parent" refType="h" fact="0"/>
                <dgm:constr type="w" for="ch" forName="Parent" refType="w"/>
                <dgm:constr type="h" for="ch" forName="Parent" refType="h"/>
                <dgm:constr type="l" for="ch" forName="Child" refType="w" fact="0"/>
                <dgm:constr type="t" for="ch" forName="Child" refType="h" fact="0"/>
                <dgm:constr type="w" for="ch" forName="Child" refType="w" fact="0"/>
                <dgm:constr type="h" for="ch" forName="Child" refType="h" fact="0"/>
              </dgm:constrLst>
            </dgm:else>
          </dgm:choose>
          <dgm:layoutNode name="Child" styleLbl="node1">
            <dgm:varLst>
              <dgm:chMax val="0"/>
              <dgm:chPref val="0"/>
              <dgm:bulletEnabled val="1"/>
            </dgm:varLst>
            <dgm:choose name="Name7">
              <dgm:if name="Name8" axis="ch" ptType="node" func="cnt" op="gt" val="1">
                <dgm:alg type="tx">
                  <dgm:param type="parTxLTRAlign" val="l"/>
                  <dgm:param type="parTxRTLAlign" val="r"/>
                  <dgm:param type="txAnchorVert" val="mid"/>
                  <dgm:param type="txAnchorVertCh" val="mid"/>
                </dgm:alg>
              </dgm:if>
              <dgm:else name="Name9">
                <dgm:alg type="tx">
                  <dgm:param type="parTxLTRAlign" val="ctr"/>
                  <dgm:param type="parTxRTLAlign" val="ctr"/>
                  <dgm:param type="shpTxLTRAlignCh" val="l"/>
                  <dgm:param type="shpTxRTLAlignCh" val="r"/>
                  <dgm:param type="txAnchorVert" val="mid"/>
                  <dgm:param type="txAnchorVertCh" val="mid"/>
                </dgm:alg>
              </dgm:else>
            </dgm:choose>
            <dgm:choose name="Name10">
              <dgm:if name="Name11" axis="ch" ptType="node" func="cnt" op="gte" val="1">
                <dgm:shape xmlns:r="http://schemas.openxmlformats.org/officeDocument/2006/relationships" type="rect" r:blip="">
                  <dgm:adjLst/>
                </dgm:shape>
              </dgm:if>
              <dgm:else name="Name12">
                <dgm:shape xmlns:r="http://schemas.openxmlformats.org/officeDocument/2006/relationships" type="rect" r:blip="" hideGeom="1">
                  <dgm:adjLst/>
                </dgm:shape>
              </dgm:else>
            </dgm:choose>
            <dgm:choose name="Name13">
              <dgm:if name="Name14" axis="ch" ptType="node" func="cnt" op="gte" val="1">
                <dgm:presOf axis="des" ptType="node"/>
              </dgm:if>
              <dgm:else name="Name15">
                <dgm:presOf/>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arent" styleLbl="revTx">
            <dgm:varLst>
              <dgm:chMax val="1"/>
              <dgm:chPref val="0"/>
              <dgm:bulletEnabled val="1"/>
            </dgm:varLst>
            <dgm:alg type="tx">
              <dgm:param type="shpTxLTRAlignCh" val="ctr"/>
              <dgm:param type="txAnchorVert" val="mid"/>
            </dgm:alg>
            <dgm:shape xmlns:r="http://schemas.openxmlformats.org/officeDocument/2006/relationships" type="rect"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diagrams.loki3.com/BracketList">
  <dgm:title val="Vertical Bracket List"/>
  <dgm:desc val="Use to show grouped blocks of information.  Works well with large amounts of Level 2 text."/>
  <dgm:catLst>
    <dgm:cat type="list" pri="4110"/>
    <dgm:cat type="officeonline" pri="3000"/>
  </dgm:catLst>
  <dgm:sampData>
    <dgm:dataModel>
      <dgm:ptLst>
        <dgm:pt modelId="0" type="doc"/>
        <dgm:pt modelId="1">
          <dgm:prSet phldr="1"/>
        </dgm:pt>
        <dgm:pt modelId="11">
          <dgm:prSet phldr="1"/>
        </dgm:pt>
        <dgm:pt modelId="2">
          <dgm:prSet phldr="1"/>
        </dgm:pt>
        <dgm:pt modelId="21">
          <dgm:prSet phldr="1"/>
        </dgm:pt>
      </dgm:ptLst>
      <dgm:cxnLst>
        <dgm:cxn modelId="3" srcId="0" destId="1" srcOrd="0" destOrd="0"/>
        <dgm:cxn modelId="4" srcId="1" destId="11" srcOrd="0" destOrd="0"/>
        <dgm:cxn modelId="5" srcId="0" destId="2" srcOrd="0" destOrd="0"/>
        <dgm:cxn modelId="6" srcId="2" destId="21" srcOrd="0" destOrd="0"/>
      </dgm:cxnLst>
      <dgm:bg/>
      <dgm:whole/>
    </dgm:dataModel>
  </dgm:sampData>
  <dgm:styleData useDef="1">
    <dgm:dataModel>
      <dgm:ptLst/>
      <dgm:bg/>
      <dgm:whole/>
    </dgm:dataModel>
  </dgm:styleData>
  <dgm:clrData useDef="1">
    <dgm:dataModel>
      <dgm:pt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V" refType="primFontSz" refFor="des" refForName="parTx" fact="0.1"/>
      <dgm:constr type="primFontSz" for="des" forName="parTx" val="65"/>
      <dgm:constr type="primFontSz" for="des" forName="desTx" refType="primFontSz" refFor="des" refForName="parTx"/>
      <dgm:constr type="h" for="des" forName="parTx" refType="primFontSz" refFor="des" refForName="parTx" fact="0.55"/>
      <dgm:constr type="h" for="des" forName="bracket" refType="primFontSz" refFor="des" refForName="parTx" fact="0.55"/>
      <dgm:constr type="h" for="des" forName="desTx" refType="primFontSz" refFor="des" refForName="parTx" fact="0.55"/>
    </dgm:constrLst>
    <dgm:ruleLst>
      <dgm:rule type="primFontSz" for="des" forName="parTx" val="5" fact="NaN" max="NaN"/>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Tx" refType="w" fact="0.25"/>
          <dgm:constr type="w" for="ch" forName="bracket" refType="w" fact="0.05"/>
          <dgm:constr type="w" for="ch" forName="spH" refType="w" fact="0.02"/>
          <dgm:constr type="w" for="ch" forName="desTx" refType="w" fact="0.68"/>
          <dgm:constr type="h" for="ch" forName="bracket" refType="h" refFor="ch" refForName="desTx" op="gte"/>
          <dgm:constr type="h" for="ch" forName="bracket" refType="h" refFor="ch" refForName="parTx" op="gte"/>
          <dgm:constr type="h" for="ch" forName="desTx" refType="h" refFor="ch" refForName="parTx" op="gte"/>
        </dgm:constrLst>
        <dgm:ruleLst/>
        <dgm:layoutNode name="parTx" styleLbl="revTx">
          <dgm:varLst>
            <dgm:chMax val="1"/>
            <dgm:bulletEnabled val="1"/>
          </dgm:varLst>
          <dgm:choose name="Name8">
            <dgm:if name="Name9" func="var" arg="dir" op="equ" val="norm">
              <dgm:alg type="tx">
                <dgm:param type="parTxLTRAlign" val="r"/>
              </dgm:alg>
            </dgm:if>
            <dgm:else name="Name10">
              <dgm:alg type="tx">
                <dgm:param type="parTxLTRAlign" val="l"/>
              </dgm:alg>
            </dgm:else>
          </dgm:choose>
          <dgm:shape xmlns:r="http://schemas.openxmlformats.org/officeDocument/2006/relationships" type="rect" r:blip="">
            <dgm:adjLst/>
          </dgm:shape>
          <dgm:presOf axis="self" ptType="node"/>
          <dgm:constrLst>
            <dgm:constr type="tMarg" refType="primFontSz" fact="0.2"/>
            <dgm:constr type="bMarg" refType="primFontSz" fact="0.2"/>
          </dgm:constrLst>
          <dgm:ruleLst>
            <dgm:rule type="h" val="INF" fact="NaN" max="NaN"/>
          </dgm:ruleLst>
        </dgm:layoutNode>
        <dgm:layoutNode name="bracket" styleLbl="parChTrans1D1">
          <dgm:alg type="sp"/>
          <dgm:choose name="Name11">
            <dgm:if name="Name12" func="var" arg="dir" op="equ" val="norm">
              <dgm:shape xmlns:r="http://schemas.openxmlformats.org/officeDocument/2006/relationships" type="leftBrace" r:blip="">
                <dgm:adjLst>
                  <dgm:adj idx="1" val="0.35"/>
                </dgm:adjLst>
              </dgm:shape>
            </dgm:if>
            <dgm:else name="Name13">
              <dgm:shape xmlns:r="http://schemas.openxmlformats.org/officeDocument/2006/relationships" rot="180" type="leftBrace" r:blip="">
                <dgm:adjLst>
                  <dgm:adj idx="1" val="0.35"/>
                </dgm:adjLst>
              </dgm:shape>
            </dgm:else>
          </dgm:choose>
          <dgm:presOf/>
        </dgm:layoutNode>
        <dgm:layoutNode name="spH">
          <dgm:alg type="sp"/>
        </dgm:layoutNode>
        <dgm:choose name="Name14">
          <dgm:if name="Name15" axis="ch" ptType="node" func="cnt" op="gte" val="1">
            <dgm:layoutNode name="desTx" styleLbl="node1">
              <dgm:varLst>
                <dgm:bulletEnabled val="1"/>
              </dgm:varLst>
              <dgm:alg type="tx">
                <dgm:param type="stBulletLvl" val="1"/>
                <dgm:param type="txAnchorVertCh" val="mid"/>
              </dgm:alg>
              <dgm:shape xmlns:r="http://schemas.openxmlformats.org/officeDocument/2006/relationships" type="rect" r:blip="">
                <dgm:adjLst/>
              </dgm:shape>
              <dgm:presOf axis="des" ptType="node"/>
              <dgm:constrLst>
                <dgm:constr type="secFontSz" refType="primFontSz"/>
                <dgm:constr type="tMarg" refType="primFontSz" fact="0.3"/>
                <dgm:constr type="bMarg" refType="primFontSz" fact="0.3"/>
                <dgm:constr type="lMarg" refType="primFontSz" fact="0.3"/>
                <dgm:constr type="rMarg" refType="primFontSz" fact="0.3"/>
              </dgm:constrLst>
              <dgm:ruleLst>
                <dgm:rule type="h" val="INF" fact="NaN" max="NaN"/>
              </dgm:ruleLst>
            </dgm:layoutNode>
          </dgm:if>
          <dgm:else name="Name16"/>
        </dgm:choose>
      </dgm:layoutNode>
      <dgm:forEach name="Name17" axis="followSib" ptType="sibTrans" cnt="1">
        <dgm:layoutNode name="spV">
          <dgm:alg type="sp"/>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4464472-DAE5-4012-9A5A-CB432293B44E}"/>
              </a:ext>
            </a:extLst>
          </p:cNvPr>
          <p:cNvSpPr>
            <a:spLocks noGrp="1"/>
          </p:cNvSpPr>
          <p:nvPr>
            <p:ph type="hdr" sz="quarter"/>
          </p:nvPr>
        </p:nvSpPr>
        <p:spPr>
          <a:xfrm>
            <a:off x="0" y="0"/>
            <a:ext cx="3076363" cy="470894"/>
          </a:xfrm>
          <a:prstGeom prst="rect">
            <a:avLst/>
          </a:prstGeom>
        </p:spPr>
        <p:txBody>
          <a:bodyPr vert="horz" lIns="94193" tIns="47097" rIns="94193" bIns="47097" rtlCol="0"/>
          <a:lstStyle>
            <a:lvl1pPr algn="l">
              <a:defRPr sz="1200"/>
            </a:lvl1pPr>
          </a:lstStyle>
          <a:p>
            <a:endParaRPr lang="en-US" dirty="0">
              <a:latin typeface="Tw Cen MT" panose="020B0602020104020603" pitchFamily="34" charset="0"/>
            </a:endParaRPr>
          </a:p>
        </p:txBody>
      </p:sp>
      <p:sp>
        <p:nvSpPr>
          <p:cNvPr id="3" name="Date Placeholder 2">
            <a:extLst>
              <a:ext uri="{FF2B5EF4-FFF2-40B4-BE49-F238E27FC236}">
                <a16:creationId xmlns:a16="http://schemas.microsoft.com/office/drawing/2014/main" id="{0586DB41-0314-4E22-8F5A-547FA67B06A6}"/>
              </a:ext>
            </a:extLst>
          </p:cNvPr>
          <p:cNvSpPr>
            <a:spLocks noGrp="1"/>
          </p:cNvSpPr>
          <p:nvPr>
            <p:ph type="dt" sz="quarter" idx="1"/>
          </p:nvPr>
        </p:nvSpPr>
        <p:spPr>
          <a:xfrm>
            <a:off x="4021294" y="0"/>
            <a:ext cx="3076363" cy="470894"/>
          </a:xfrm>
          <a:prstGeom prst="rect">
            <a:avLst/>
          </a:prstGeom>
        </p:spPr>
        <p:txBody>
          <a:bodyPr vert="horz" lIns="94193" tIns="47097" rIns="94193" bIns="47097" rtlCol="0"/>
          <a:lstStyle>
            <a:lvl1pPr algn="r">
              <a:defRPr sz="1200"/>
            </a:lvl1pPr>
          </a:lstStyle>
          <a:p>
            <a:fld id="{D2233E32-5603-440A-ACDD-7442C88C5FED}" type="datetimeFigureOut">
              <a:rPr lang="en-US" smtClean="0">
                <a:latin typeface="Tw Cen MT" panose="020B0602020104020603" pitchFamily="34" charset="0"/>
              </a:rPr>
              <a:t>10/29/2024</a:t>
            </a:fld>
            <a:endParaRPr lang="en-US" dirty="0">
              <a:latin typeface="Tw Cen MT" panose="020B0602020104020603" pitchFamily="34" charset="0"/>
            </a:endParaRPr>
          </a:p>
        </p:txBody>
      </p:sp>
      <p:sp>
        <p:nvSpPr>
          <p:cNvPr id="4" name="Footer Placeholder 3">
            <a:extLst>
              <a:ext uri="{FF2B5EF4-FFF2-40B4-BE49-F238E27FC236}">
                <a16:creationId xmlns:a16="http://schemas.microsoft.com/office/drawing/2014/main" id="{D563188E-D235-4A3B-823C-E0E10F336CC4}"/>
              </a:ext>
            </a:extLst>
          </p:cNvPr>
          <p:cNvSpPr>
            <a:spLocks noGrp="1"/>
          </p:cNvSpPr>
          <p:nvPr>
            <p:ph type="ftr" sz="quarter" idx="2"/>
          </p:nvPr>
        </p:nvSpPr>
        <p:spPr>
          <a:xfrm>
            <a:off x="0" y="8914407"/>
            <a:ext cx="3076363" cy="470893"/>
          </a:xfrm>
          <a:prstGeom prst="rect">
            <a:avLst/>
          </a:prstGeom>
        </p:spPr>
        <p:txBody>
          <a:bodyPr vert="horz" lIns="94193" tIns="47097" rIns="94193" bIns="47097" rtlCol="0" anchor="b"/>
          <a:lstStyle>
            <a:lvl1pPr algn="l">
              <a:defRPr sz="1200"/>
            </a:lvl1pPr>
          </a:lstStyle>
          <a:p>
            <a:endParaRPr lang="en-US" dirty="0">
              <a:latin typeface="Tw Cen MT" panose="020B0602020104020603" pitchFamily="34" charset="0"/>
            </a:endParaRPr>
          </a:p>
        </p:txBody>
      </p:sp>
      <p:sp>
        <p:nvSpPr>
          <p:cNvPr id="5" name="Slide Number Placeholder 4">
            <a:extLst>
              <a:ext uri="{FF2B5EF4-FFF2-40B4-BE49-F238E27FC236}">
                <a16:creationId xmlns:a16="http://schemas.microsoft.com/office/drawing/2014/main" id="{04D3A68C-A1CC-4704-8503-01E13B0AED61}"/>
              </a:ext>
            </a:extLst>
          </p:cNvPr>
          <p:cNvSpPr>
            <a:spLocks noGrp="1"/>
          </p:cNvSpPr>
          <p:nvPr>
            <p:ph type="sldNum" sz="quarter" idx="3"/>
          </p:nvPr>
        </p:nvSpPr>
        <p:spPr>
          <a:xfrm>
            <a:off x="4021294" y="8914407"/>
            <a:ext cx="3076363" cy="470893"/>
          </a:xfrm>
          <a:prstGeom prst="rect">
            <a:avLst/>
          </a:prstGeom>
        </p:spPr>
        <p:txBody>
          <a:bodyPr vert="horz" lIns="94193" tIns="47097" rIns="94193" bIns="47097" rtlCol="0" anchor="b"/>
          <a:lstStyle>
            <a:lvl1pPr algn="r">
              <a:defRPr sz="1200"/>
            </a:lvl1pPr>
          </a:lstStyle>
          <a:p>
            <a:fld id="{41BB1589-0F8A-400D-AEF4-57688446A2F5}" type="slidenum">
              <a:rPr lang="en-US" smtClean="0">
                <a:latin typeface="Tw Cen MT" panose="020B0602020104020603" pitchFamily="34" charset="0"/>
              </a:rPr>
              <a:t>‹#›</a:t>
            </a:fld>
            <a:endParaRPr lang="en-US" dirty="0">
              <a:latin typeface="Tw Cen MT" panose="020B0602020104020603" pitchFamily="34" charset="0"/>
            </a:endParaRPr>
          </a:p>
        </p:txBody>
      </p:sp>
    </p:spTree>
    <p:extLst>
      <p:ext uri="{BB962C8B-B14F-4D97-AF65-F5344CB8AC3E}">
        <p14:creationId xmlns:p14="http://schemas.microsoft.com/office/powerpoint/2010/main" val="282191058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6363" cy="470894"/>
          </a:xfrm>
          <a:prstGeom prst="rect">
            <a:avLst/>
          </a:prstGeom>
        </p:spPr>
        <p:txBody>
          <a:bodyPr vert="horz" lIns="94193" tIns="47097" rIns="94193" bIns="47097" rtlCol="0"/>
          <a:lstStyle>
            <a:lvl1pPr algn="l">
              <a:defRPr sz="1200">
                <a:latin typeface="Tw Cen MT" panose="020B0602020104020603" pitchFamily="34" charset="0"/>
              </a:defRPr>
            </a:lvl1pPr>
          </a:lstStyle>
          <a:p>
            <a:endParaRPr lang="en-US" noProof="0" dirty="0"/>
          </a:p>
        </p:txBody>
      </p:sp>
      <p:sp>
        <p:nvSpPr>
          <p:cNvPr id="3" name="Date Placeholder 2"/>
          <p:cNvSpPr>
            <a:spLocks noGrp="1"/>
          </p:cNvSpPr>
          <p:nvPr>
            <p:ph type="dt" idx="1"/>
          </p:nvPr>
        </p:nvSpPr>
        <p:spPr>
          <a:xfrm>
            <a:off x="4021294" y="0"/>
            <a:ext cx="3076363" cy="470894"/>
          </a:xfrm>
          <a:prstGeom prst="rect">
            <a:avLst/>
          </a:prstGeom>
        </p:spPr>
        <p:txBody>
          <a:bodyPr vert="horz" lIns="94193" tIns="47097" rIns="94193" bIns="47097" rtlCol="0"/>
          <a:lstStyle>
            <a:lvl1pPr algn="r">
              <a:defRPr sz="1200">
                <a:latin typeface="Tw Cen MT" panose="020B0602020104020603" pitchFamily="34" charset="0"/>
              </a:defRPr>
            </a:lvl1pPr>
          </a:lstStyle>
          <a:p>
            <a:fld id="{AF4A386A-BFE4-4655-9801-CBB04655F27A}" type="datetimeFigureOut">
              <a:rPr lang="en-US" noProof="0" smtClean="0"/>
              <a:pPr/>
              <a:t>10/29/2024</a:t>
            </a:fld>
            <a:endParaRPr lang="en-US" noProof="0" dirty="0"/>
          </a:p>
        </p:txBody>
      </p:sp>
      <p:sp>
        <p:nvSpPr>
          <p:cNvPr id="4" name="Slide Image Placeholder 3"/>
          <p:cNvSpPr>
            <a:spLocks noGrp="1" noRot="1" noChangeAspect="1"/>
          </p:cNvSpPr>
          <p:nvPr>
            <p:ph type="sldImg" idx="2"/>
          </p:nvPr>
        </p:nvSpPr>
        <p:spPr>
          <a:xfrm>
            <a:off x="735013" y="1173163"/>
            <a:ext cx="5629275" cy="3167062"/>
          </a:xfrm>
          <a:prstGeom prst="rect">
            <a:avLst/>
          </a:prstGeom>
          <a:noFill/>
          <a:ln w="12700">
            <a:solidFill>
              <a:prstClr val="black"/>
            </a:solidFill>
          </a:ln>
        </p:spPr>
        <p:txBody>
          <a:bodyPr vert="horz" lIns="94193" tIns="47097" rIns="94193" bIns="47097" rtlCol="0" anchor="ctr"/>
          <a:lstStyle/>
          <a:p>
            <a:endParaRPr lang="en-US" noProof="0" dirty="0"/>
          </a:p>
        </p:txBody>
      </p:sp>
      <p:sp>
        <p:nvSpPr>
          <p:cNvPr id="5" name="Notes Placeholder 4"/>
          <p:cNvSpPr>
            <a:spLocks noGrp="1"/>
          </p:cNvSpPr>
          <p:nvPr>
            <p:ph type="body" sz="quarter" idx="3"/>
          </p:nvPr>
        </p:nvSpPr>
        <p:spPr>
          <a:xfrm>
            <a:off x="709930" y="4516675"/>
            <a:ext cx="5679440" cy="3695462"/>
          </a:xfrm>
          <a:prstGeom prst="rect">
            <a:avLst/>
          </a:prstGeom>
        </p:spPr>
        <p:txBody>
          <a:bodyPr vert="horz" lIns="94193" tIns="47097" rIns="94193" bIns="47097"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914407"/>
            <a:ext cx="3076363" cy="470893"/>
          </a:xfrm>
          <a:prstGeom prst="rect">
            <a:avLst/>
          </a:prstGeom>
        </p:spPr>
        <p:txBody>
          <a:bodyPr vert="horz" lIns="94193" tIns="47097" rIns="94193" bIns="47097" rtlCol="0" anchor="b"/>
          <a:lstStyle>
            <a:lvl1pPr algn="l">
              <a:defRPr sz="1200">
                <a:latin typeface="Tw Cen MT" panose="020B0602020104020603" pitchFamily="34" charset="0"/>
              </a:defRPr>
            </a:lvl1pPr>
          </a:lstStyle>
          <a:p>
            <a:endParaRPr lang="en-US" noProof="0" dirty="0"/>
          </a:p>
        </p:txBody>
      </p:sp>
      <p:sp>
        <p:nvSpPr>
          <p:cNvPr id="7" name="Slide Number Placeholder 6"/>
          <p:cNvSpPr>
            <a:spLocks noGrp="1"/>
          </p:cNvSpPr>
          <p:nvPr>
            <p:ph type="sldNum" sz="quarter" idx="5"/>
          </p:nvPr>
        </p:nvSpPr>
        <p:spPr>
          <a:xfrm>
            <a:off x="4021294" y="8914407"/>
            <a:ext cx="3076363" cy="470893"/>
          </a:xfrm>
          <a:prstGeom prst="rect">
            <a:avLst/>
          </a:prstGeom>
        </p:spPr>
        <p:txBody>
          <a:bodyPr vert="horz" lIns="94193" tIns="47097" rIns="94193" bIns="47097" rtlCol="0" anchor="b"/>
          <a:lstStyle>
            <a:lvl1pPr algn="r">
              <a:defRPr sz="1200">
                <a:latin typeface="Tw Cen MT" panose="020B0602020104020603" pitchFamily="34" charset="0"/>
              </a:defRPr>
            </a:lvl1pPr>
          </a:lstStyle>
          <a:p>
            <a:fld id="{DAE5FABD-26C8-4F74-B1E3-45BC91BC9D7B}" type="slidenum">
              <a:rPr lang="en-US" noProof="0" smtClean="0"/>
              <a:pPr/>
              <a:t>‹#›</a:t>
            </a:fld>
            <a:endParaRPr lang="en-US" noProof="0" dirty="0"/>
          </a:p>
        </p:txBody>
      </p:sp>
    </p:spTree>
    <p:extLst>
      <p:ext uri="{BB962C8B-B14F-4D97-AF65-F5344CB8AC3E}">
        <p14:creationId xmlns:p14="http://schemas.microsoft.com/office/powerpoint/2010/main" val="25077535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Tw Cen MT" panose="020B0602020104020603" pitchFamily="34" charset="0"/>
        <a:ea typeface="+mn-ea"/>
        <a:cs typeface="+mn-cs"/>
      </a:defRPr>
    </a:lvl1pPr>
    <a:lvl2pPr marL="457200" algn="l" defTabSz="914400" rtl="0" eaLnBrk="1" latinLnBrk="0" hangingPunct="1">
      <a:defRPr sz="1200" kern="1200">
        <a:solidFill>
          <a:schemeClr val="tx1"/>
        </a:solidFill>
        <a:latin typeface="Tw Cen MT" panose="020B0602020104020603" pitchFamily="34" charset="0"/>
        <a:ea typeface="+mn-ea"/>
        <a:cs typeface="+mn-cs"/>
      </a:defRPr>
    </a:lvl2pPr>
    <a:lvl3pPr marL="914400" algn="l" defTabSz="914400" rtl="0" eaLnBrk="1" latinLnBrk="0" hangingPunct="1">
      <a:defRPr sz="1200" kern="1200">
        <a:solidFill>
          <a:schemeClr val="tx1"/>
        </a:solidFill>
        <a:latin typeface="Tw Cen MT" panose="020B0602020104020603" pitchFamily="34" charset="0"/>
        <a:ea typeface="+mn-ea"/>
        <a:cs typeface="+mn-cs"/>
      </a:defRPr>
    </a:lvl3pPr>
    <a:lvl4pPr marL="1371600" algn="l" defTabSz="914400" rtl="0" eaLnBrk="1" latinLnBrk="0" hangingPunct="1">
      <a:defRPr sz="1200" kern="1200">
        <a:solidFill>
          <a:schemeClr val="tx1"/>
        </a:solidFill>
        <a:latin typeface="Tw Cen MT" panose="020B0602020104020603" pitchFamily="34" charset="0"/>
        <a:ea typeface="+mn-ea"/>
        <a:cs typeface="+mn-cs"/>
      </a:defRPr>
    </a:lvl4pPr>
    <a:lvl5pPr marL="1828800" algn="l" defTabSz="914400" rtl="0" eaLnBrk="1" latinLnBrk="0" hangingPunct="1">
      <a:defRPr sz="1200" kern="1200">
        <a:solidFill>
          <a:schemeClr val="tx1"/>
        </a:solidFill>
        <a:latin typeface="Tw Cen MT" panose="020B0602020104020603"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AE5FABD-26C8-4F74-B1E3-45BC91BC9D7B}" type="slidenum">
              <a:rPr lang="en-US" noProof="0" smtClean="0"/>
              <a:pPr/>
              <a:t>1</a:t>
            </a:fld>
            <a:endParaRPr lang="en-US" noProof="0" dirty="0"/>
          </a:p>
        </p:txBody>
      </p:sp>
    </p:spTree>
    <p:extLst>
      <p:ext uri="{BB962C8B-B14F-4D97-AF65-F5344CB8AC3E}">
        <p14:creationId xmlns:p14="http://schemas.microsoft.com/office/powerpoint/2010/main" val="150551822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Evan</a:t>
            </a:r>
          </a:p>
        </p:txBody>
      </p:sp>
      <p:sp>
        <p:nvSpPr>
          <p:cNvPr id="4" name="Slide Number Placeholder 3"/>
          <p:cNvSpPr>
            <a:spLocks noGrp="1"/>
          </p:cNvSpPr>
          <p:nvPr>
            <p:ph type="sldNum" sz="quarter" idx="5"/>
          </p:nvPr>
        </p:nvSpPr>
        <p:spPr/>
        <p:txBody>
          <a:bodyPr/>
          <a:lstStyle/>
          <a:p>
            <a:fld id="{DAE5FABD-26C8-4F74-B1E3-45BC91BC9D7B}" type="slidenum">
              <a:rPr lang="en-US" noProof="0" smtClean="0"/>
              <a:pPr/>
              <a:t>11</a:t>
            </a:fld>
            <a:endParaRPr lang="en-US" noProof="0" dirty="0"/>
          </a:p>
        </p:txBody>
      </p:sp>
    </p:spTree>
    <p:extLst>
      <p:ext uri="{BB962C8B-B14F-4D97-AF65-F5344CB8AC3E}">
        <p14:creationId xmlns:p14="http://schemas.microsoft.com/office/powerpoint/2010/main" val="375414702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3300" dirty="0"/>
          </a:p>
        </p:txBody>
      </p:sp>
      <p:sp>
        <p:nvSpPr>
          <p:cNvPr id="4" name="Slide Number Placeholder 3"/>
          <p:cNvSpPr>
            <a:spLocks noGrp="1"/>
          </p:cNvSpPr>
          <p:nvPr>
            <p:ph type="sldNum" sz="quarter" idx="5"/>
          </p:nvPr>
        </p:nvSpPr>
        <p:spPr/>
        <p:txBody>
          <a:bodyPr/>
          <a:lstStyle/>
          <a:p>
            <a:fld id="{DAE5FABD-26C8-4F74-B1E3-45BC91BC9D7B}" type="slidenum">
              <a:rPr lang="en-US" noProof="0" smtClean="0"/>
              <a:pPr/>
              <a:t>12</a:t>
            </a:fld>
            <a:endParaRPr lang="en-US" noProof="0" dirty="0"/>
          </a:p>
        </p:txBody>
      </p:sp>
    </p:spTree>
    <p:extLst>
      <p:ext uri="{BB962C8B-B14F-4D97-AF65-F5344CB8AC3E}">
        <p14:creationId xmlns:p14="http://schemas.microsoft.com/office/powerpoint/2010/main" val="346487423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Evan</a:t>
            </a:r>
          </a:p>
        </p:txBody>
      </p:sp>
      <p:sp>
        <p:nvSpPr>
          <p:cNvPr id="4" name="Slide Number Placeholder 3"/>
          <p:cNvSpPr>
            <a:spLocks noGrp="1"/>
          </p:cNvSpPr>
          <p:nvPr>
            <p:ph type="sldNum" sz="quarter" idx="5"/>
          </p:nvPr>
        </p:nvSpPr>
        <p:spPr/>
        <p:txBody>
          <a:bodyPr/>
          <a:lstStyle/>
          <a:p>
            <a:fld id="{DAE5FABD-26C8-4F74-B1E3-45BC91BC9D7B}" type="slidenum">
              <a:rPr lang="en-US" noProof="0" smtClean="0"/>
              <a:pPr/>
              <a:t>13</a:t>
            </a:fld>
            <a:endParaRPr lang="en-US" noProof="0" dirty="0"/>
          </a:p>
        </p:txBody>
      </p:sp>
    </p:spTree>
    <p:extLst>
      <p:ext uri="{BB962C8B-B14F-4D97-AF65-F5344CB8AC3E}">
        <p14:creationId xmlns:p14="http://schemas.microsoft.com/office/powerpoint/2010/main" val="206900876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Evan</a:t>
            </a:r>
          </a:p>
        </p:txBody>
      </p:sp>
      <p:sp>
        <p:nvSpPr>
          <p:cNvPr id="4" name="Slide Number Placeholder 3"/>
          <p:cNvSpPr>
            <a:spLocks noGrp="1"/>
          </p:cNvSpPr>
          <p:nvPr>
            <p:ph type="sldNum" sz="quarter" idx="5"/>
          </p:nvPr>
        </p:nvSpPr>
        <p:spPr/>
        <p:txBody>
          <a:bodyPr/>
          <a:lstStyle/>
          <a:p>
            <a:fld id="{DAE5FABD-26C8-4F74-B1E3-45BC91BC9D7B}" type="slidenum">
              <a:rPr lang="en-US" noProof="0" smtClean="0"/>
              <a:pPr/>
              <a:t>14</a:t>
            </a:fld>
            <a:endParaRPr lang="en-US" noProof="0" dirty="0"/>
          </a:p>
        </p:txBody>
      </p:sp>
    </p:spTree>
    <p:extLst>
      <p:ext uri="{BB962C8B-B14F-4D97-AF65-F5344CB8AC3E}">
        <p14:creationId xmlns:p14="http://schemas.microsoft.com/office/powerpoint/2010/main" val="5179980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Evan</a:t>
            </a:r>
          </a:p>
        </p:txBody>
      </p:sp>
      <p:sp>
        <p:nvSpPr>
          <p:cNvPr id="4" name="Slide Number Placeholder 3"/>
          <p:cNvSpPr>
            <a:spLocks noGrp="1"/>
          </p:cNvSpPr>
          <p:nvPr>
            <p:ph type="sldNum" sz="quarter" idx="5"/>
          </p:nvPr>
        </p:nvSpPr>
        <p:spPr/>
        <p:txBody>
          <a:bodyPr/>
          <a:lstStyle/>
          <a:p>
            <a:fld id="{DAE5FABD-26C8-4F74-B1E3-45BC91BC9D7B}" type="slidenum">
              <a:rPr lang="en-US" noProof="0" smtClean="0"/>
              <a:pPr/>
              <a:t>15</a:t>
            </a:fld>
            <a:endParaRPr lang="en-US" noProof="0" dirty="0"/>
          </a:p>
        </p:txBody>
      </p:sp>
    </p:spTree>
    <p:extLst>
      <p:ext uri="{BB962C8B-B14F-4D97-AF65-F5344CB8AC3E}">
        <p14:creationId xmlns:p14="http://schemas.microsoft.com/office/powerpoint/2010/main" val="397807768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1930"/>
            <a:r>
              <a:rPr lang="en-US" dirty="0"/>
              <a:t>Ben</a:t>
            </a:r>
          </a:p>
        </p:txBody>
      </p:sp>
      <p:sp>
        <p:nvSpPr>
          <p:cNvPr id="4" name="Slide Number Placeholder 3"/>
          <p:cNvSpPr>
            <a:spLocks noGrp="1"/>
          </p:cNvSpPr>
          <p:nvPr>
            <p:ph type="sldNum" sz="quarter" idx="5"/>
          </p:nvPr>
        </p:nvSpPr>
        <p:spPr/>
        <p:txBody>
          <a:bodyPr/>
          <a:lstStyle/>
          <a:p>
            <a:fld id="{DAE5FABD-26C8-4F74-B1E3-45BC91BC9D7B}" type="slidenum">
              <a:rPr lang="en-US" noProof="0" smtClean="0"/>
              <a:pPr/>
              <a:t>16</a:t>
            </a:fld>
            <a:endParaRPr lang="en-US" noProof="0" dirty="0"/>
          </a:p>
        </p:txBody>
      </p:sp>
    </p:spTree>
    <p:extLst>
      <p:ext uri="{BB962C8B-B14F-4D97-AF65-F5344CB8AC3E}">
        <p14:creationId xmlns:p14="http://schemas.microsoft.com/office/powerpoint/2010/main" val="223816905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Ben</a:t>
            </a:r>
          </a:p>
        </p:txBody>
      </p:sp>
      <p:sp>
        <p:nvSpPr>
          <p:cNvPr id="4" name="Slide Number Placeholder 3"/>
          <p:cNvSpPr>
            <a:spLocks noGrp="1"/>
          </p:cNvSpPr>
          <p:nvPr>
            <p:ph type="sldNum" sz="quarter" idx="5"/>
          </p:nvPr>
        </p:nvSpPr>
        <p:spPr/>
        <p:txBody>
          <a:bodyPr/>
          <a:lstStyle/>
          <a:p>
            <a:fld id="{DAE5FABD-26C8-4F74-B1E3-45BC91BC9D7B}" type="slidenum">
              <a:rPr lang="en-US" noProof="0" smtClean="0"/>
              <a:pPr/>
              <a:t>17</a:t>
            </a:fld>
            <a:endParaRPr lang="en-US" noProof="0" dirty="0"/>
          </a:p>
        </p:txBody>
      </p:sp>
    </p:spTree>
    <p:extLst>
      <p:ext uri="{BB962C8B-B14F-4D97-AF65-F5344CB8AC3E}">
        <p14:creationId xmlns:p14="http://schemas.microsoft.com/office/powerpoint/2010/main" val="395027586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Ben</a:t>
            </a:r>
          </a:p>
        </p:txBody>
      </p:sp>
      <p:sp>
        <p:nvSpPr>
          <p:cNvPr id="4" name="Slide Number Placeholder 3"/>
          <p:cNvSpPr>
            <a:spLocks noGrp="1"/>
          </p:cNvSpPr>
          <p:nvPr>
            <p:ph type="sldNum" sz="quarter" idx="5"/>
          </p:nvPr>
        </p:nvSpPr>
        <p:spPr/>
        <p:txBody>
          <a:bodyPr/>
          <a:lstStyle/>
          <a:p>
            <a:fld id="{DAE5FABD-26C8-4F74-B1E3-45BC91BC9D7B}" type="slidenum">
              <a:rPr lang="en-US" noProof="0" smtClean="0"/>
              <a:pPr/>
              <a:t>18</a:t>
            </a:fld>
            <a:endParaRPr lang="en-US" noProof="0" dirty="0"/>
          </a:p>
        </p:txBody>
      </p:sp>
    </p:spTree>
    <p:extLst>
      <p:ext uri="{BB962C8B-B14F-4D97-AF65-F5344CB8AC3E}">
        <p14:creationId xmlns:p14="http://schemas.microsoft.com/office/powerpoint/2010/main" val="249986551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Ben</a:t>
            </a:r>
          </a:p>
        </p:txBody>
      </p:sp>
      <p:sp>
        <p:nvSpPr>
          <p:cNvPr id="4" name="Slide Number Placeholder 3"/>
          <p:cNvSpPr>
            <a:spLocks noGrp="1"/>
          </p:cNvSpPr>
          <p:nvPr>
            <p:ph type="sldNum" sz="quarter" idx="5"/>
          </p:nvPr>
        </p:nvSpPr>
        <p:spPr/>
        <p:txBody>
          <a:bodyPr/>
          <a:lstStyle/>
          <a:p>
            <a:fld id="{DAE5FABD-26C8-4F74-B1E3-45BC91BC9D7B}" type="slidenum">
              <a:rPr lang="en-US" noProof="0" smtClean="0"/>
              <a:pPr/>
              <a:t>19</a:t>
            </a:fld>
            <a:endParaRPr lang="en-US" noProof="0" dirty="0"/>
          </a:p>
        </p:txBody>
      </p:sp>
    </p:spTree>
    <p:extLst>
      <p:ext uri="{BB962C8B-B14F-4D97-AF65-F5344CB8AC3E}">
        <p14:creationId xmlns:p14="http://schemas.microsoft.com/office/powerpoint/2010/main" val="61878468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Ben</a:t>
            </a:r>
          </a:p>
        </p:txBody>
      </p:sp>
      <p:sp>
        <p:nvSpPr>
          <p:cNvPr id="4" name="Slide Number Placeholder 3"/>
          <p:cNvSpPr>
            <a:spLocks noGrp="1"/>
          </p:cNvSpPr>
          <p:nvPr>
            <p:ph type="sldNum" sz="quarter" idx="5"/>
          </p:nvPr>
        </p:nvSpPr>
        <p:spPr/>
        <p:txBody>
          <a:bodyPr/>
          <a:lstStyle/>
          <a:p>
            <a:fld id="{DAE5FABD-26C8-4F74-B1E3-45BC91BC9D7B}" type="slidenum">
              <a:rPr lang="en-US" noProof="0" smtClean="0"/>
              <a:pPr/>
              <a:t>20</a:t>
            </a:fld>
            <a:endParaRPr lang="en-US" noProof="0" dirty="0"/>
          </a:p>
        </p:txBody>
      </p:sp>
    </p:spTree>
    <p:extLst>
      <p:ext uri="{BB962C8B-B14F-4D97-AF65-F5344CB8AC3E}">
        <p14:creationId xmlns:p14="http://schemas.microsoft.com/office/powerpoint/2010/main" val="7935981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703263"/>
            <a:ext cx="6256338" cy="3519487"/>
          </a:xfrm>
        </p:spPr>
      </p:sp>
      <p:sp>
        <p:nvSpPr>
          <p:cNvPr id="3" name="Notes Placeholder 2"/>
          <p:cNvSpPr>
            <a:spLocks noGrp="1"/>
          </p:cNvSpPr>
          <p:nvPr>
            <p:ph type="body" idx="1"/>
          </p:nvPr>
        </p:nvSpPr>
        <p:spPr/>
        <p:txBody>
          <a:bodyPr/>
          <a:lstStyle/>
          <a:p>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CF255594-C05D-4733-8928-D8B3202D4C06}" type="slidenum">
              <a:rPr lang="en-US" smtClean="0"/>
              <a:pPr/>
              <a:t>2</a:t>
            </a:fld>
            <a:endParaRPr lang="en-US" dirty="0"/>
          </a:p>
        </p:txBody>
      </p:sp>
    </p:spTree>
    <p:extLst>
      <p:ext uri="{BB962C8B-B14F-4D97-AF65-F5344CB8AC3E}">
        <p14:creationId xmlns:p14="http://schemas.microsoft.com/office/powerpoint/2010/main" val="380013277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Ben</a:t>
            </a:r>
          </a:p>
        </p:txBody>
      </p:sp>
      <p:sp>
        <p:nvSpPr>
          <p:cNvPr id="4" name="Slide Number Placeholder 3"/>
          <p:cNvSpPr>
            <a:spLocks noGrp="1"/>
          </p:cNvSpPr>
          <p:nvPr>
            <p:ph type="sldNum" sz="quarter" idx="5"/>
          </p:nvPr>
        </p:nvSpPr>
        <p:spPr/>
        <p:txBody>
          <a:bodyPr/>
          <a:lstStyle/>
          <a:p>
            <a:fld id="{DAE5FABD-26C8-4F74-B1E3-45BC91BC9D7B}" type="slidenum">
              <a:rPr lang="en-US" noProof="0" smtClean="0"/>
              <a:pPr/>
              <a:t>21</a:t>
            </a:fld>
            <a:endParaRPr lang="en-US" noProof="0" dirty="0"/>
          </a:p>
        </p:txBody>
      </p:sp>
    </p:spTree>
    <p:extLst>
      <p:ext uri="{BB962C8B-B14F-4D97-AF65-F5344CB8AC3E}">
        <p14:creationId xmlns:p14="http://schemas.microsoft.com/office/powerpoint/2010/main" val="286277602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Ben</a:t>
            </a:r>
          </a:p>
        </p:txBody>
      </p:sp>
      <p:sp>
        <p:nvSpPr>
          <p:cNvPr id="4" name="Slide Number Placeholder 3"/>
          <p:cNvSpPr>
            <a:spLocks noGrp="1"/>
          </p:cNvSpPr>
          <p:nvPr>
            <p:ph type="sldNum" sz="quarter" idx="5"/>
          </p:nvPr>
        </p:nvSpPr>
        <p:spPr/>
        <p:txBody>
          <a:bodyPr/>
          <a:lstStyle/>
          <a:p>
            <a:fld id="{082DEC0C-B07E-4DAD-BE02-B701C0420905}" type="slidenum">
              <a:rPr lang="en-US" smtClean="0"/>
              <a:t>22</a:t>
            </a:fld>
            <a:endParaRPr lang="en-US" dirty="0"/>
          </a:p>
        </p:txBody>
      </p:sp>
    </p:spTree>
    <p:extLst>
      <p:ext uri="{BB962C8B-B14F-4D97-AF65-F5344CB8AC3E}">
        <p14:creationId xmlns:p14="http://schemas.microsoft.com/office/powerpoint/2010/main" val="136226788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Ben</a:t>
            </a:r>
          </a:p>
        </p:txBody>
      </p:sp>
      <p:sp>
        <p:nvSpPr>
          <p:cNvPr id="4" name="Slide Number Placeholder 3"/>
          <p:cNvSpPr>
            <a:spLocks noGrp="1"/>
          </p:cNvSpPr>
          <p:nvPr>
            <p:ph type="sldNum" sz="quarter" idx="5"/>
          </p:nvPr>
        </p:nvSpPr>
        <p:spPr/>
        <p:txBody>
          <a:bodyPr/>
          <a:lstStyle/>
          <a:p>
            <a:fld id="{082DEC0C-B07E-4DAD-BE02-B701C0420905}" type="slidenum">
              <a:rPr lang="en-US" smtClean="0"/>
              <a:t>23</a:t>
            </a:fld>
            <a:endParaRPr lang="en-US" dirty="0"/>
          </a:p>
        </p:txBody>
      </p:sp>
    </p:spTree>
    <p:extLst>
      <p:ext uri="{BB962C8B-B14F-4D97-AF65-F5344CB8AC3E}">
        <p14:creationId xmlns:p14="http://schemas.microsoft.com/office/powerpoint/2010/main" val="52054648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Tres</a:t>
            </a:r>
          </a:p>
        </p:txBody>
      </p:sp>
      <p:sp>
        <p:nvSpPr>
          <p:cNvPr id="4" name="Slide Number Placeholder 3"/>
          <p:cNvSpPr>
            <a:spLocks noGrp="1"/>
          </p:cNvSpPr>
          <p:nvPr>
            <p:ph type="sldNum" sz="quarter" idx="5"/>
          </p:nvPr>
        </p:nvSpPr>
        <p:spPr/>
        <p:txBody>
          <a:bodyPr/>
          <a:lstStyle/>
          <a:p>
            <a:fld id="{DAE5FABD-26C8-4F74-B1E3-45BC91BC9D7B}" type="slidenum">
              <a:rPr lang="en-US" noProof="0" smtClean="0"/>
              <a:pPr/>
              <a:t>24</a:t>
            </a:fld>
            <a:endParaRPr lang="en-US" noProof="0" dirty="0"/>
          </a:p>
        </p:txBody>
      </p:sp>
    </p:spTree>
    <p:extLst>
      <p:ext uri="{BB962C8B-B14F-4D97-AF65-F5344CB8AC3E}">
        <p14:creationId xmlns:p14="http://schemas.microsoft.com/office/powerpoint/2010/main" val="423463887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Tres</a:t>
            </a:r>
          </a:p>
        </p:txBody>
      </p:sp>
      <p:sp>
        <p:nvSpPr>
          <p:cNvPr id="4" name="Slide Number Placeholder 3"/>
          <p:cNvSpPr>
            <a:spLocks noGrp="1"/>
          </p:cNvSpPr>
          <p:nvPr>
            <p:ph type="sldNum" sz="quarter" idx="5"/>
          </p:nvPr>
        </p:nvSpPr>
        <p:spPr/>
        <p:txBody>
          <a:bodyPr/>
          <a:lstStyle/>
          <a:p>
            <a:fld id="{1B1635C4-51A3-0640-AB92-FAB4625EE968}" type="slidenum">
              <a:rPr lang="en-US" smtClean="0"/>
              <a:t>25</a:t>
            </a:fld>
            <a:endParaRPr lang="en-US" dirty="0"/>
          </a:p>
        </p:txBody>
      </p:sp>
    </p:spTree>
    <p:extLst>
      <p:ext uri="{BB962C8B-B14F-4D97-AF65-F5344CB8AC3E}">
        <p14:creationId xmlns:p14="http://schemas.microsoft.com/office/powerpoint/2010/main" val="49224553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1930"/>
            <a:r>
              <a:rPr lang="en-US" dirty="0"/>
              <a:t>Tres</a:t>
            </a:r>
          </a:p>
        </p:txBody>
      </p:sp>
      <p:sp>
        <p:nvSpPr>
          <p:cNvPr id="4" name="Slide Number Placeholder 3"/>
          <p:cNvSpPr>
            <a:spLocks noGrp="1"/>
          </p:cNvSpPr>
          <p:nvPr>
            <p:ph type="sldNum" sz="quarter" idx="5"/>
          </p:nvPr>
        </p:nvSpPr>
        <p:spPr/>
        <p:txBody>
          <a:bodyPr/>
          <a:lstStyle/>
          <a:p>
            <a:fld id="{1B1635C4-51A3-0640-AB92-FAB4625EE968}" type="slidenum">
              <a:rPr lang="en-US" smtClean="0"/>
              <a:t>26</a:t>
            </a:fld>
            <a:endParaRPr lang="en-US" dirty="0"/>
          </a:p>
        </p:txBody>
      </p:sp>
    </p:spTree>
    <p:extLst>
      <p:ext uri="{BB962C8B-B14F-4D97-AF65-F5344CB8AC3E}">
        <p14:creationId xmlns:p14="http://schemas.microsoft.com/office/powerpoint/2010/main" val="55107981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1930"/>
            <a:r>
              <a:rPr lang="en-US" dirty="0"/>
              <a:t>Tres</a:t>
            </a:r>
          </a:p>
        </p:txBody>
      </p:sp>
      <p:sp>
        <p:nvSpPr>
          <p:cNvPr id="4" name="Slide Number Placeholder 3"/>
          <p:cNvSpPr>
            <a:spLocks noGrp="1"/>
          </p:cNvSpPr>
          <p:nvPr>
            <p:ph type="sldNum" sz="quarter" idx="5"/>
          </p:nvPr>
        </p:nvSpPr>
        <p:spPr/>
        <p:txBody>
          <a:bodyPr/>
          <a:lstStyle/>
          <a:p>
            <a:fld id="{1B1635C4-51A3-0640-AB92-FAB4625EE968}" type="slidenum">
              <a:rPr lang="en-US" smtClean="0"/>
              <a:t>27</a:t>
            </a:fld>
            <a:endParaRPr lang="en-US" dirty="0"/>
          </a:p>
        </p:txBody>
      </p:sp>
    </p:spTree>
    <p:extLst>
      <p:ext uri="{BB962C8B-B14F-4D97-AF65-F5344CB8AC3E}">
        <p14:creationId xmlns:p14="http://schemas.microsoft.com/office/powerpoint/2010/main" val="177280265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1930"/>
            <a:r>
              <a:rPr lang="en-US" dirty="0"/>
              <a:t>Tres</a:t>
            </a:r>
          </a:p>
        </p:txBody>
      </p:sp>
      <p:sp>
        <p:nvSpPr>
          <p:cNvPr id="4" name="Slide Number Placeholder 3"/>
          <p:cNvSpPr>
            <a:spLocks noGrp="1"/>
          </p:cNvSpPr>
          <p:nvPr>
            <p:ph type="sldNum" sz="quarter" idx="5"/>
          </p:nvPr>
        </p:nvSpPr>
        <p:spPr/>
        <p:txBody>
          <a:bodyPr/>
          <a:lstStyle/>
          <a:p>
            <a:fld id="{1B1635C4-51A3-0640-AB92-FAB4625EE968}" type="slidenum">
              <a:rPr lang="en-US" smtClean="0"/>
              <a:t>28</a:t>
            </a:fld>
            <a:endParaRPr lang="en-US" dirty="0"/>
          </a:p>
        </p:txBody>
      </p:sp>
    </p:spTree>
    <p:extLst>
      <p:ext uri="{BB962C8B-B14F-4D97-AF65-F5344CB8AC3E}">
        <p14:creationId xmlns:p14="http://schemas.microsoft.com/office/powerpoint/2010/main" val="177338196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1930"/>
            <a:r>
              <a:rPr lang="en-US" dirty="0"/>
              <a:t>Tres</a:t>
            </a:r>
          </a:p>
        </p:txBody>
      </p:sp>
      <p:sp>
        <p:nvSpPr>
          <p:cNvPr id="4" name="Slide Number Placeholder 3"/>
          <p:cNvSpPr>
            <a:spLocks noGrp="1"/>
          </p:cNvSpPr>
          <p:nvPr>
            <p:ph type="sldNum" sz="quarter" idx="5"/>
          </p:nvPr>
        </p:nvSpPr>
        <p:spPr/>
        <p:txBody>
          <a:bodyPr/>
          <a:lstStyle/>
          <a:p>
            <a:fld id="{1B1635C4-51A3-0640-AB92-FAB4625EE968}" type="slidenum">
              <a:rPr lang="en-US" smtClean="0"/>
              <a:t>29</a:t>
            </a:fld>
            <a:endParaRPr lang="en-US" dirty="0"/>
          </a:p>
        </p:txBody>
      </p:sp>
    </p:spTree>
    <p:extLst>
      <p:ext uri="{BB962C8B-B14F-4D97-AF65-F5344CB8AC3E}">
        <p14:creationId xmlns:p14="http://schemas.microsoft.com/office/powerpoint/2010/main" val="57343052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1930"/>
            <a:r>
              <a:rPr lang="en-US" dirty="0"/>
              <a:t>Tres</a:t>
            </a:r>
          </a:p>
          <a:p>
            <a:endParaRPr lang="en-US" dirty="0"/>
          </a:p>
        </p:txBody>
      </p:sp>
      <p:sp>
        <p:nvSpPr>
          <p:cNvPr id="4" name="Slide Number Placeholder 3"/>
          <p:cNvSpPr>
            <a:spLocks noGrp="1"/>
          </p:cNvSpPr>
          <p:nvPr>
            <p:ph type="sldNum" sz="quarter" idx="5"/>
          </p:nvPr>
        </p:nvSpPr>
        <p:spPr/>
        <p:txBody>
          <a:bodyPr/>
          <a:lstStyle/>
          <a:p>
            <a:fld id="{1B1635C4-51A3-0640-AB92-FAB4625EE968}" type="slidenum">
              <a:rPr lang="en-US" smtClean="0"/>
              <a:t>30</a:t>
            </a:fld>
            <a:endParaRPr lang="en-US" dirty="0"/>
          </a:p>
        </p:txBody>
      </p:sp>
    </p:spTree>
    <p:extLst>
      <p:ext uri="{BB962C8B-B14F-4D97-AF65-F5344CB8AC3E}">
        <p14:creationId xmlns:p14="http://schemas.microsoft.com/office/powerpoint/2010/main" val="15176589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703263"/>
            <a:ext cx="6256338" cy="3519487"/>
          </a:xfrm>
        </p:spPr>
      </p:sp>
      <p:sp>
        <p:nvSpPr>
          <p:cNvPr id="3" name="Notes Placeholder 2"/>
          <p:cNvSpPr>
            <a:spLocks noGrp="1"/>
          </p:cNvSpPr>
          <p:nvPr>
            <p:ph type="body" idx="1"/>
          </p:nvPr>
        </p:nvSpPr>
        <p:spPr/>
        <p:txBody>
          <a:bodyPr/>
          <a:lstStyle/>
          <a:p>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CF255594-C05D-4733-8928-D8B3202D4C06}" type="slidenum">
              <a:rPr lang="en-US" smtClean="0"/>
              <a:pPr/>
              <a:t>3</a:t>
            </a:fld>
            <a:endParaRPr lang="en-US" dirty="0"/>
          </a:p>
        </p:txBody>
      </p:sp>
    </p:spTree>
    <p:extLst>
      <p:ext uri="{BB962C8B-B14F-4D97-AF65-F5344CB8AC3E}">
        <p14:creationId xmlns:p14="http://schemas.microsoft.com/office/powerpoint/2010/main" val="244524286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1930"/>
            <a:r>
              <a:rPr lang="en-US" dirty="0"/>
              <a:t>Tres</a:t>
            </a:r>
          </a:p>
        </p:txBody>
      </p:sp>
      <p:sp>
        <p:nvSpPr>
          <p:cNvPr id="4" name="Slide Number Placeholder 3"/>
          <p:cNvSpPr>
            <a:spLocks noGrp="1"/>
          </p:cNvSpPr>
          <p:nvPr>
            <p:ph type="sldNum" sz="quarter" idx="5"/>
          </p:nvPr>
        </p:nvSpPr>
        <p:spPr/>
        <p:txBody>
          <a:bodyPr/>
          <a:lstStyle/>
          <a:p>
            <a:fld id="{1B1635C4-51A3-0640-AB92-FAB4625EE968}" type="slidenum">
              <a:rPr lang="en-US" smtClean="0"/>
              <a:t>31</a:t>
            </a:fld>
            <a:endParaRPr lang="en-US" dirty="0"/>
          </a:p>
        </p:txBody>
      </p:sp>
    </p:spTree>
    <p:extLst>
      <p:ext uri="{BB962C8B-B14F-4D97-AF65-F5344CB8AC3E}">
        <p14:creationId xmlns:p14="http://schemas.microsoft.com/office/powerpoint/2010/main" val="224997038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1930"/>
            <a:r>
              <a:rPr lang="en-US" dirty="0"/>
              <a:t>Tres</a:t>
            </a:r>
          </a:p>
        </p:txBody>
      </p:sp>
      <p:sp>
        <p:nvSpPr>
          <p:cNvPr id="4" name="Slide Number Placeholder 3"/>
          <p:cNvSpPr>
            <a:spLocks noGrp="1"/>
          </p:cNvSpPr>
          <p:nvPr>
            <p:ph type="sldNum" sz="quarter" idx="5"/>
          </p:nvPr>
        </p:nvSpPr>
        <p:spPr/>
        <p:txBody>
          <a:bodyPr/>
          <a:lstStyle/>
          <a:p>
            <a:fld id="{DAE5FABD-26C8-4F74-B1E3-45BC91BC9D7B}" type="slidenum">
              <a:rPr lang="en-US" noProof="0" smtClean="0"/>
              <a:pPr/>
              <a:t>32</a:t>
            </a:fld>
            <a:endParaRPr lang="en-US" noProof="0" dirty="0"/>
          </a:p>
        </p:txBody>
      </p:sp>
    </p:spTree>
    <p:extLst>
      <p:ext uri="{BB962C8B-B14F-4D97-AF65-F5344CB8AC3E}">
        <p14:creationId xmlns:p14="http://schemas.microsoft.com/office/powerpoint/2010/main" val="157105449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1930"/>
            <a:r>
              <a:rPr lang="en-US" dirty="0"/>
              <a:t>Tres</a:t>
            </a:r>
          </a:p>
        </p:txBody>
      </p:sp>
      <p:sp>
        <p:nvSpPr>
          <p:cNvPr id="4" name="Slide Number Placeholder 3"/>
          <p:cNvSpPr>
            <a:spLocks noGrp="1"/>
          </p:cNvSpPr>
          <p:nvPr>
            <p:ph type="sldNum" sz="quarter" idx="5"/>
          </p:nvPr>
        </p:nvSpPr>
        <p:spPr/>
        <p:txBody>
          <a:bodyPr/>
          <a:lstStyle/>
          <a:p>
            <a:fld id="{082DEC0C-B07E-4DAD-BE02-B701C0420905}" type="slidenum">
              <a:rPr lang="en-US" smtClean="0"/>
              <a:t>33</a:t>
            </a:fld>
            <a:endParaRPr lang="en-US" dirty="0"/>
          </a:p>
        </p:txBody>
      </p:sp>
    </p:spTree>
    <p:extLst>
      <p:ext uri="{BB962C8B-B14F-4D97-AF65-F5344CB8AC3E}">
        <p14:creationId xmlns:p14="http://schemas.microsoft.com/office/powerpoint/2010/main" val="330018692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1930"/>
            <a:r>
              <a:rPr lang="en-US" dirty="0"/>
              <a:t>Tres</a:t>
            </a:r>
          </a:p>
          <a:p>
            <a:endParaRPr lang="en-US" dirty="0"/>
          </a:p>
        </p:txBody>
      </p:sp>
      <p:sp>
        <p:nvSpPr>
          <p:cNvPr id="4" name="Slide Number Placeholder 3"/>
          <p:cNvSpPr>
            <a:spLocks noGrp="1"/>
          </p:cNvSpPr>
          <p:nvPr>
            <p:ph type="sldNum" sz="quarter" idx="5"/>
          </p:nvPr>
        </p:nvSpPr>
        <p:spPr/>
        <p:txBody>
          <a:bodyPr/>
          <a:lstStyle/>
          <a:p>
            <a:fld id="{082DEC0C-B07E-4DAD-BE02-B701C0420905}" type="slidenum">
              <a:rPr lang="en-US" smtClean="0"/>
              <a:t>34</a:t>
            </a:fld>
            <a:endParaRPr lang="en-US" dirty="0"/>
          </a:p>
        </p:txBody>
      </p:sp>
    </p:spTree>
    <p:extLst>
      <p:ext uri="{BB962C8B-B14F-4D97-AF65-F5344CB8AC3E}">
        <p14:creationId xmlns:p14="http://schemas.microsoft.com/office/powerpoint/2010/main" val="163258801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1930"/>
            <a:r>
              <a:rPr lang="en-US" dirty="0"/>
              <a:t>Tres</a:t>
            </a:r>
          </a:p>
          <a:p>
            <a:endParaRPr lang="en-US" dirty="0"/>
          </a:p>
        </p:txBody>
      </p:sp>
      <p:sp>
        <p:nvSpPr>
          <p:cNvPr id="4" name="Slide Number Placeholder 3"/>
          <p:cNvSpPr>
            <a:spLocks noGrp="1"/>
          </p:cNvSpPr>
          <p:nvPr>
            <p:ph type="sldNum" sz="quarter" idx="5"/>
          </p:nvPr>
        </p:nvSpPr>
        <p:spPr/>
        <p:txBody>
          <a:bodyPr/>
          <a:lstStyle/>
          <a:p>
            <a:fld id="{1B1635C4-51A3-0640-AB92-FAB4625EE968}" type="slidenum">
              <a:rPr lang="en-US" smtClean="0"/>
              <a:t>35</a:t>
            </a:fld>
            <a:endParaRPr lang="en-US" dirty="0"/>
          </a:p>
        </p:txBody>
      </p:sp>
    </p:spTree>
    <p:extLst>
      <p:ext uri="{BB962C8B-B14F-4D97-AF65-F5344CB8AC3E}">
        <p14:creationId xmlns:p14="http://schemas.microsoft.com/office/powerpoint/2010/main" val="135434589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1930"/>
            <a:r>
              <a:rPr lang="en-US" dirty="0"/>
              <a:t>Tres</a:t>
            </a:r>
          </a:p>
        </p:txBody>
      </p:sp>
      <p:sp>
        <p:nvSpPr>
          <p:cNvPr id="4" name="Slide Number Placeholder 3"/>
          <p:cNvSpPr>
            <a:spLocks noGrp="1"/>
          </p:cNvSpPr>
          <p:nvPr>
            <p:ph type="sldNum" sz="quarter" idx="5"/>
          </p:nvPr>
        </p:nvSpPr>
        <p:spPr/>
        <p:txBody>
          <a:bodyPr/>
          <a:lstStyle/>
          <a:p>
            <a:fld id="{1B1635C4-51A3-0640-AB92-FAB4625EE968}" type="slidenum">
              <a:rPr lang="en-US" smtClean="0"/>
              <a:t>36</a:t>
            </a:fld>
            <a:endParaRPr lang="en-US" dirty="0"/>
          </a:p>
        </p:txBody>
      </p:sp>
    </p:spTree>
    <p:extLst>
      <p:ext uri="{BB962C8B-B14F-4D97-AF65-F5344CB8AC3E}">
        <p14:creationId xmlns:p14="http://schemas.microsoft.com/office/powerpoint/2010/main" val="346025115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1930"/>
            <a:r>
              <a:rPr lang="en-US" dirty="0"/>
              <a:t>Tres</a:t>
            </a:r>
          </a:p>
          <a:p>
            <a:endParaRPr lang="en-US" dirty="0"/>
          </a:p>
        </p:txBody>
      </p:sp>
      <p:sp>
        <p:nvSpPr>
          <p:cNvPr id="4" name="Slide Number Placeholder 3"/>
          <p:cNvSpPr>
            <a:spLocks noGrp="1"/>
          </p:cNvSpPr>
          <p:nvPr>
            <p:ph type="sldNum" sz="quarter" idx="5"/>
          </p:nvPr>
        </p:nvSpPr>
        <p:spPr/>
        <p:txBody>
          <a:bodyPr/>
          <a:lstStyle/>
          <a:p>
            <a:fld id="{1B1635C4-51A3-0640-AB92-FAB4625EE968}" type="slidenum">
              <a:rPr lang="en-US" smtClean="0"/>
              <a:t>37</a:t>
            </a:fld>
            <a:endParaRPr lang="en-US" dirty="0"/>
          </a:p>
        </p:txBody>
      </p:sp>
    </p:spTree>
    <p:extLst>
      <p:ext uri="{BB962C8B-B14F-4D97-AF65-F5344CB8AC3E}">
        <p14:creationId xmlns:p14="http://schemas.microsoft.com/office/powerpoint/2010/main" val="396077775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Tres</a:t>
            </a:r>
          </a:p>
        </p:txBody>
      </p:sp>
      <p:sp>
        <p:nvSpPr>
          <p:cNvPr id="4" name="Slide Number Placeholder 3"/>
          <p:cNvSpPr>
            <a:spLocks noGrp="1"/>
          </p:cNvSpPr>
          <p:nvPr>
            <p:ph type="sldNum" sz="quarter" idx="5"/>
          </p:nvPr>
        </p:nvSpPr>
        <p:spPr/>
        <p:txBody>
          <a:bodyPr/>
          <a:lstStyle/>
          <a:p>
            <a:fld id="{DAE5FABD-26C8-4F74-B1E3-45BC91BC9D7B}" type="slidenum">
              <a:rPr lang="en-US" noProof="0" smtClean="0"/>
              <a:pPr/>
              <a:t>38</a:t>
            </a:fld>
            <a:endParaRPr lang="en-US" noProof="0" dirty="0"/>
          </a:p>
        </p:txBody>
      </p:sp>
    </p:spTree>
    <p:extLst>
      <p:ext uri="{BB962C8B-B14F-4D97-AF65-F5344CB8AC3E}">
        <p14:creationId xmlns:p14="http://schemas.microsoft.com/office/powerpoint/2010/main" val="336982960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Tres</a:t>
            </a:r>
          </a:p>
        </p:txBody>
      </p:sp>
      <p:sp>
        <p:nvSpPr>
          <p:cNvPr id="4" name="Slide Number Placeholder 3"/>
          <p:cNvSpPr>
            <a:spLocks noGrp="1"/>
          </p:cNvSpPr>
          <p:nvPr>
            <p:ph type="sldNum" sz="quarter" idx="5"/>
          </p:nvPr>
        </p:nvSpPr>
        <p:spPr/>
        <p:txBody>
          <a:bodyPr/>
          <a:lstStyle/>
          <a:p>
            <a:fld id="{DAE5FABD-26C8-4F74-B1E3-45BC91BC9D7B}" type="slidenum">
              <a:rPr lang="en-US" noProof="0" smtClean="0"/>
              <a:pPr/>
              <a:t>39</a:t>
            </a:fld>
            <a:endParaRPr lang="en-US" noProof="0" dirty="0"/>
          </a:p>
        </p:txBody>
      </p:sp>
    </p:spTree>
    <p:extLst>
      <p:ext uri="{BB962C8B-B14F-4D97-AF65-F5344CB8AC3E}">
        <p14:creationId xmlns:p14="http://schemas.microsoft.com/office/powerpoint/2010/main" val="31248009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703263"/>
            <a:ext cx="6256338" cy="3519487"/>
          </a:xfrm>
        </p:spPr>
      </p:sp>
      <p:sp>
        <p:nvSpPr>
          <p:cNvPr id="3" name="Notes Placeholder 2"/>
          <p:cNvSpPr>
            <a:spLocks noGrp="1"/>
          </p:cNvSpPr>
          <p:nvPr>
            <p:ph type="body" idx="1"/>
          </p:nvPr>
        </p:nvSpPr>
        <p:spPr/>
        <p:txBody>
          <a:bodyPr/>
          <a:lstStyle/>
          <a:p>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CF255594-C05D-4733-8928-D8B3202D4C06}" type="slidenum">
              <a:rPr lang="en-US" smtClean="0"/>
              <a:pPr/>
              <a:t>4</a:t>
            </a:fld>
            <a:endParaRPr lang="en-US" dirty="0"/>
          </a:p>
        </p:txBody>
      </p:sp>
    </p:spTree>
    <p:extLst>
      <p:ext uri="{BB962C8B-B14F-4D97-AF65-F5344CB8AC3E}">
        <p14:creationId xmlns:p14="http://schemas.microsoft.com/office/powerpoint/2010/main" val="38795703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AE5FABD-26C8-4F74-B1E3-45BC91BC9D7B}" type="slidenum">
              <a:rPr lang="en-US" noProof="0" smtClean="0"/>
              <a:pPr/>
              <a:t>5</a:t>
            </a:fld>
            <a:endParaRPr lang="en-US" noProof="0" dirty="0"/>
          </a:p>
        </p:txBody>
      </p:sp>
    </p:spTree>
    <p:extLst>
      <p:ext uri="{BB962C8B-B14F-4D97-AF65-F5344CB8AC3E}">
        <p14:creationId xmlns:p14="http://schemas.microsoft.com/office/powerpoint/2010/main" val="30824734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E6740EC-E124-CE41-AB56-8B517B2F55CD}" type="slidenum">
              <a:rPr lang="en-US" smtClean="0"/>
              <a:t>6</a:t>
            </a:fld>
            <a:endParaRPr lang="en-US" dirty="0"/>
          </a:p>
        </p:txBody>
      </p:sp>
    </p:spTree>
    <p:extLst>
      <p:ext uri="{BB962C8B-B14F-4D97-AF65-F5344CB8AC3E}">
        <p14:creationId xmlns:p14="http://schemas.microsoft.com/office/powerpoint/2010/main" val="6176308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Evan</a:t>
            </a:r>
          </a:p>
        </p:txBody>
      </p:sp>
      <p:sp>
        <p:nvSpPr>
          <p:cNvPr id="4" name="Slide Number Placeholder 3"/>
          <p:cNvSpPr>
            <a:spLocks noGrp="1"/>
          </p:cNvSpPr>
          <p:nvPr>
            <p:ph type="sldNum" sz="quarter" idx="5"/>
          </p:nvPr>
        </p:nvSpPr>
        <p:spPr/>
        <p:txBody>
          <a:bodyPr/>
          <a:lstStyle/>
          <a:p>
            <a:fld id="{DAE5FABD-26C8-4F74-B1E3-45BC91BC9D7B}" type="slidenum">
              <a:rPr lang="en-US" noProof="0" smtClean="0"/>
              <a:pPr/>
              <a:t>8</a:t>
            </a:fld>
            <a:endParaRPr lang="en-US" noProof="0" dirty="0"/>
          </a:p>
        </p:txBody>
      </p:sp>
    </p:spTree>
    <p:extLst>
      <p:ext uri="{BB962C8B-B14F-4D97-AF65-F5344CB8AC3E}">
        <p14:creationId xmlns:p14="http://schemas.microsoft.com/office/powerpoint/2010/main" val="23780109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Evan</a:t>
            </a:r>
          </a:p>
        </p:txBody>
      </p:sp>
      <p:sp>
        <p:nvSpPr>
          <p:cNvPr id="4" name="Slide Number Placeholder 3"/>
          <p:cNvSpPr>
            <a:spLocks noGrp="1"/>
          </p:cNvSpPr>
          <p:nvPr>
            <p:ph type="sldNum" sz="quarter" idx="5"/>
          </p:nvPr>
        </p:nvSpPr>
        <p:spPr/>
        <p:txBody>
          <a:bodyPr/>
          <a:lstStyle/>
          <a:p>
            <a:fld id="{DAE5FABD-26C8-4F74-B1E3-45BC91BC9D7B}" type="slidenum">
              <a:rPr lang="en-US" noProof="0" smtClean="0"/>
              <a:pPr/>
              <a:t>9</a:t>
            </a:fld>
            <a:endParaRPr lang="en-US" noProof="0" dirty="0"/>
          </a:p>
        </p:txBody>
      </p:sp>
    </p:spTree>
    <p:extLst>
      <p:ext uri="{BB962C8B-B14F-4D97-AF65-F5344CB8AC3E}">
        <p14:creationId xmlns:p14="http://schemas.microsoft.com/office/powerpoint/2010/main" val="346798115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Evan</a:t>
            </a:r>
          </a:p>
        </p:txBody>
      </p:sp>
      <p:sp>
        <p:nvSpPr>
          <p:cNvPr id="4" name="Slide Number Placeholder 3"/>
          <p:cNvSpPr>
            <a:spLocks noGrp="1"/>
          </p:cNvSpPr>
          <p:nvPr>
            <p:ph type="sldNum" sz="quarter" idx="5"/>
          </p:nvPr>
        </p:nvSpPr>
        <p:spPr/>
        <p:txBody>
          <a:bodyPr/>
          <a:lstStyle/>
          <a:p>
            <a:fld id="{DAE5FABD-26C8-4F74-B1E3-45BC91BC9D7B}" type="slidenum">
              <a:rPr lang="en-US" noProof="0" smtClean="0"/>
              <a:pPr/>
              <a:t>10</a:t>
            </a:fld>
            <a:endParaRPr lang="en-US" noProof="0" dirty="0"/>
          </a:p>
        </p:txBody>
      </p:sp>
    </p:spTree>
    <p:extLst>
      <p:ext uri="{BB962C8B-B14F-4D97-AF65-F5344CB8AC3E}">
        <p14:creationId xmlns:p14="http://schemas.microsoft.com/office/powerpoint/2010/main" val="27273388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3.png"/><Relationship Id="rId1" Type="http://schemas.openxmlformats.org/officeDocument/2006/relationships/slideMaster" Target="../slideMasters/slideMaster1.xml"/><Relationship Id="rId4" Type="http://schemas.openxmlformats.org/officeDocument/2006/relationships/image" Target="../media/image14.png"/></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_DeepYellow">
    <p:bg>
      <p:bgPr>
        <a:solidFill>
          <a:schemeClr val="bg1">
            <a:lumMod val="95000"/>
          </a:schemeClr>
        </a:solidFill>
        <a:effectLst/>
      </p:bgPr>
    </p:bg>
    <p:spTree>
      <p:nvGrpSpPr>
        <p:cNvPr id="1" name=""/>
        <p:cNvGrpSpPr/>
        <p:nvPr/>
      </p:nvGrpSpPr>
      <p:grpSpPr>
        <a:xfrm>
          <a:off x="0" y="0"/>
          <a:ext cx="0" cy="0"/>
          <a:chOff x="0" y="0"/>
          <a:chExt cx="0" cy="0"/>
        </a:xfrm>
      </p:grpSpPr>
      <p:sp>
        <p:nvSpPr>
          <p:cNvPr id="53" name="Text Placeholder 52">
            <a:extLst>
              <a:ext uri="{FF2B5EF4-FFF2-40B4-BE49-F238E27FC236}">
                <a16:creationId xmlns:a16="http://schemas.microsoft.com/office/drawing/2014/main" id="{4016877F-9863-4CBC-B4AF-D4764DBA673B}"/>
              </a:ext>
              <a:ext uri="{C183D7F6-B498-43B3-948B-1728B52AA6E4}">
                <adec:decorative xmlns:adec="http://schemas.microsoft.com/office/drawing/2017/decorative" val="1"/>
              </a:ext>
            </a:extLst>
          </p:cNvPr>
          <p:cNvSpPr>
            <a:spLocks noGrp="1"/>
          </p:cNvSpPr>
          <p:nvPr>
            <p:ph type="body" sz="quarter" idx="14" hasCustomPrompt="1"/>
          </p:nvPr>
        </p:nvSpPr>
        <p:spPr>
          <a:xfrm>
            <a:off x="1181099" y="457200"/>
            <a:ext cx="8128343" cy="6248400"/>
          </a:xfrm>
          <a:custGeom>
            <a:avLst/>
            <a:gdLst>
              <a:gd name="connsiteX0" fmla="*/ 0 w 8128343"/>
              <a:gd name="connsiteY0" fmla="*/ 0 h 6248400"/>
              <a:gd name="connsiteX1" fmla="*/ 8128343 w 8128343"/>
              <a:gd name="connsiteY1" fmla="*/ 0 h 6248400"/>
              <a:gd name="connsiteX2" fmla="*/ 8128343 w 8128343"/>
              <a:gd name="connsiteY2" fmla="*/ 3258609 h 6248400"/>
              <a:gd name="connsiteX3" fmla="*/ 5858354 w 8128343"/>
              <a:gd name="connsiteY3" fmla="*/ 6248400 h 6248400"/>
              <a:gd name="connsiteX4" fmla="*/ 0 w 8128343"/>
              <a:gd name="connsiteY4" fmla="*/ 6248400 h 6248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28343" h="6248400">
                <a:moveTo>
                  <a:pt x="0" y="0"/>
                </a:moveTo>
                <a:lnTo>
                  <a:pt x="8128343" y="0"/>
                </a:lnTo>
                <a:lnTo>
                  <a:pt x="8128343" y="3258609"/>
                </a:lnTo>
                <a:lnTo>
                  <a:pt x="5858354" y="6248400"/>
                </a:lnTo>
                <a:lnTo>
                  <a:pt x="0" y="62484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buNone/>
              <a:defRPr lang="en-GB" sz="1800" dirty="0">
                <a:solidFill>
                  <a:schemeClr val="lt1">
                    <a:alpha val="0"/>
                  </a:schemeClr>
                </a:solidFill>
              </a:defRPr>
            </a:lvl1pPr>
          </a:lstStyle>
          <a:p>
            <a:pPr marL="0" lvl="0" algn="ctr"/>
            <a:r>
              <a:rPr lang="en-US" noProof="0"/>
              <a:t>I</a:t>
            </a:r>
          </a:p>
        </p:txBody>
      </p:sp>
      <p:sp>
        <p:nvSpPr>
          <p:cNvPr id="48" name="Freeform: Shape 47">
            <a:extLst>
              <a:ext uri="{FF2B5EF4-FFF2-40B4-BE49-F238E27FC236}">
                <a16:creationId xmlns:a16="http://schemas.microsoft.com/office/drawing/2014/main" id="{9070D0C4-1F90-4B84-B84E-8285FA0A01B0}"/>
              </a:ext>
            </a:extLst>
          </p:cNvPr>
          <p:cNvSpPr/>
          <p:nvPr userDrawn="1"/>
        </p:nvSpPr>
        <p:spPr>
          <a:xfrm rot="2232448">
            <a:off x="9455741" y="-926244"/>
            <a:ext cx="131438" cy="8710488"/>
          </a:xfrm>
          <a:custGeom>
            <a:avLst/>
            <a:gdLst>
              <a:gd name="connsiteX0" fmla="*/ 0 w 131438"/>
              <a:gd name="connsiteY0" fmla="*/ 99793 h 8710488"/>
              <a:gd name="connsiteX1" fmla="*/ 131438 w 131438"/>
              <a:gd name="connsiteY1" fmla="*/ 0 h 8710488"/>
              <a:gd name="connsiteX2" fmla="*/ 131438 w 131438"/>
              <a:gd name="connsiteY2" fmla="*/ 8610694 h 8710488"/>
              <a:gd name="connsiteX3" fmla="*/ 0 w 131438"/>
              <a:gd name="connsiteY3" fmla="*/ 8710488 h 8710488"/>
            </a:gdLst>
            <a:ahLst/>
            <a:cxnLst>
              <a:cxn ang="0">
                <a:pos x="connsiteX0" y="connsiteY0"/>
              </a:cxn>
              <a:cxn ang="0">
                <a:pos x="connsiteX1" y="connsiteY1"/>
              </a:cxn>
              <a:cxn ang="0">
                <a:pos x="connsiteX2" y="connsiteY2"/>
              </a:cxn>
              <a:cxn ang="0">
                <a:pos x="connsiteX3" y="connsiteY3"/>
              </a:cxn>
            </a:cxnLst>
            <a:rect l="l" t="t" r="r" b="b"/>
            <a:pathLst>
              <a:path w="131438" h="8710488">
                <a:moveTo>
                  <a:pt x="0" y="99793"/>
                </a:moveTo>
                <a:lnTo>
                  <a:pt x="131438" y="0"/>
                </a:lnTo>
                <a:lnTo>
                  <a:pt x="131438" y="8610694"/>
                </a:lnTo>
                <a:lnTo>
                  <a:pt x="0" y="8710488"/>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49" name="Freeform: Shape 48">
            <a:extLst>
              <a:ext uri="{FF2B5EF4-FFF2-40B4-BE49-F238E27FC236}">
                <a16:creationId xmlns:a16="http://schemas.microsoft.com/office/drawing/2014/main" id="{B8546525-A0E6-4238-93BC-5D43C93A450D}"/>
              </a:ext>
              <a:ext uri="{C183D7F6-B498-43B3-948B-1728B52AA6E4}">
                <adec:decorative xmlns:adec="http://schemas.microsoft.com/office/drawing/2017/decorative" val="1"/>
              </a:ext>
            </a:extLst>
          </p:cNvPr>
          <p:cNvSpPr/>
          <p:nvPr userDrawn="1"/>
        </p:nvSpPr>
        <p:spPr>
          <a:xfrm rot="2232448">
            <a:off x="9332817" y="-941780"/>
            <a:ext cx="172357" cy="8741560"/>
          </a:xfrm>
          <a:custGeom>
            <a:avLst/>
            <a:gdLst>
              <a:gd name="connsiteX0" fmla="*/ 172357 w 172357"/>
              <a:gd name="connsiteY0" fmla="*/ 0 h 8741560"/>
              <a:gd name="connsiteX1" fmla="*/ 172357 w 172357"/>
              <a:gd name="connsiteY1" fmla="*/ 8610698 h 8741560"/>
              <a:gd name="connsiteX2" fmla="*/ 0 w 172357"/>
              <a:gd name="connsiteY2" fmla="*/ 8741560 h 8741560"/>
              <a:gd name="connsiteX3" fmla="*/ 0 w 172357"/>
              <a:gd name="connsiteY3" fmla="*/ 130862 h 8741560"/>
            </a:gdLst>
            <a:ahLst/>
            <a:cxnLst>
              <a:cxn ang="0">
                <a:pos x="connsiteX0" y="connsiteY0"/>
              </a:cxn>
              <a:cxn ang="0">
                <a:pos x="connsiteX1" y="connsiteY1"/>
              </a:cxn>
              <a:cxn ang="0">
                <a:pos x="connsiteX2" y="connsiteY2"/>
              </a:cxn>
              <a:cxn ang="0">
                <a:pos x="connsiteX3" y="connsiteY3"/>
              </a:cxn>
            </a:cxnLst>
            <a:rect l="l" t="t" r="r" b="b"/>
            <a:pathLst>
              <a:path w="172357" h="8741560">
                <a:moveTo>
                  <a:pt x="172357" y="0"/>
                </a:moveTo>
                <a:lnTo>
                  <a:pt x="172357" y="8610698"/>
                </a:lnTo>
                <a:lnTo>
                  <a:pt x="0" y="8741560"/>
                </a:lnTo>
                <a:lnTo>
                  <a:pt x="0" y="130862"/>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914400"/>
            <a:endParaRPr lang="en-US" noProof="0" dirty="0"/>
          </a:p>
        </p:txBody>
      </p:sp>
      <p:sp>
        <p:nvSpPr>
          <p:cNvPr id="17" name="Text Placeholder 16">
            <a:extLst>
              <a:ext uri="{FF2B5EF4-FFF2-40B4-BE49-F238E27FC236}">
                <a16:creationId xmlns:a16="http://schemas.microsoft.com/office/drawing/2014/main" id="{FF9E63E5-568A-4FA2-9851-E5BFA12B85D1}"/>
              </a:ext>
              <a:ext uri="{C183D7F6-B498-43B3-948B-1728B52AA6E4}">
                <adec:decorative xmlns:adec="http://schemas.microsoft.com/office/drawing/2017/decorative" val="1"/>
              </a:ext>
            </a:extLst>
          </p:cNvPr>
          <p:cNvSpPr>
            <a:spLocks noGrp="1"/>
          </p:cNvSpPr>
          <p:nvPr>
            <p:ph type="body" sz="quarter" idx="12" hasCustomPrompt="1"/>
          </p:nvPr>
        </p:nvSpPr>
        <p:spPr>
          <a:xfrm>
            <a:off x="990599" y="304800"/>
            <a:ext cx="8128343" cy="6248400"/>
          </a:xfrm>
          <a:solidFill>
            <a:schemeClr val="bg1"/>
          </a:solidFill>
          <a:effectLst>
            <a:outerShdw blurRad="50800" dist="38100" dir="2700000" algn="tl" rotWithShape="0">
              <a:prstClr val="black">
                <a:alpha val="40000"/>
              </a:prstClr>
            </a:outerShdw>
          </a:effectLst>
        </p:spPr>
        <p:txBody>
          <a:bodyPr/>
          <a:lstStyle>
            <a:lvl1pPr marL="0" indent="0">
              <a:buNone/>
              <a:defRPr>
                <a:solidFill>
                  <a:schemeClr val="tx1">
                    <a:alpha val="0"/>
                  </a:schemeClr>
                </a:solidFill>
              </a:defRPr>
            </a:lvl1pPr>
          </a:lstStyle>
          <a:p>
            <a:pPr lvl="0"/>
            <a:r>
              <a:rPr lang="en-US" noProof="0"/>
              <a:t>I</a:t>
            </a:r>
          </a:p>
        </p:txBody>
      </p:sp>
      <p:sp>
        <p:nvSpPr>
          <p:cNvPr id="2" name="Title 1"/>
          <p:cNvSpPr>
            <a:spLocks noGrp="1"/>
          </p:cNvSpPr>
          <p:nvPr>
            <p:ph type="ctrTitle"/>
          </p:nvPr>
        </p:nvSpPr>
        <p:spPr>
          <a:xfrm>
            <a:off x="1378135" y="1219199"/>
            <a:ext cx="7232465" cy="2732439"/>
          </a:xfrm>
        </p:spPr>
        <p:txBody>
          <a:bodyPr anchor="t">
            <a:normAutofit/>
          </a:bodyPr>
          <a:lstStyle>
            <a:lvl1pPr algn="l">
              <a:defRPr lang="en-US" sz="6000" kern="1200" cap="all" spc="100" baseline="0" dirty="0">
                <a:solidFill>
                  <a:srgbClr val="2C2E52"/>
                </a:solidFill>
                <a:latin typeface="Arial Nova Cond Light" panose="020B0306020202020204" pitchFamily="34" charset="0"/>
                <a:ea typeface="+mj-ea"/>
                <a:cs typeface="+mj-cs"/>
              </a:defRPr>
            </a:lvl1pPr>
          </a:lstStyle>
          <a:p>
            <a:r>
              <a:rPr lang="en-US" noProof="0"/>
              <a:t>Click to edit Master title style</a:t>
            </a:r>
          </a:p>
        </p:txBody>
      </p:sp>
      <p:sp>
        <p:nvSpPr>
          <p:cNvPr id="3" name="Subtitle 2"/>
          <p:cNvSpPr>
            <a:spLocks noGrp="1"/>
          </p:cNvSpPr>
          <p:nvPr>
            <p:ph type="subTitle" idx="1"/>
          </p:nvPr>
        </p:nvSpPr>
        <p:spPr>
          <a:xfrm>
            <a:off x="1378134" y="4069079"/>
            <a:ext cx="5022666" cy="1463040"/>
          </a:xfrm>
        </p:spPr>
        <p:txBody>
          <a:bodyPr lIns="91440" rIns="91440" anchor="t">
            <a:normAutofit/>
          </a:bodyPr>
          <a:lstStyle>
            <a:lvl1pPr marL="0" indent="0" algn="l">
              <a:lnSpc>
                <a:spcPct val="100000"/>
              </a:lnSpc>
              <a:spcBef>
                <a:spcPts val="0"/>
              </a:spcBef>
              <a:buNone/>
              <a:defRPr lang="en-US" sz="2000" kern="1200" dirty="0">
                <a:solidFill>
                  <a:schemeClr val="tx1"/>
                </a:solidFill>
                <a:latin typeface="Arial" panose="020B0604020202020204" pitchFamily="34" charset="0"/>
                <a:ea typeface="+mn-ea"/>
                <a:cs typeface="Arial" panose="020B0604020202020204" pitchFamily="34" charset="0"/>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vl6pPr marL="2286000" indent="0" algn="ctr">
              <a:buNone/>
              <a:defRPr sz="1800"/>
            </a:lvl6pPr>
            <a:lvl7pPr marL="2743200" indent="0" algn="ctr">
              <a:buNone/>
              <a:defRPr sz="1800"/>
            </a:lvl7pPr>
            <a:lvl8pPr marL="3200400" indent="0" algn="ctr">
              <a:buNone/>
              <a:defRPr sz="1800"/>
            </a:lvl8pPr>
            <a:lvl9pPr marL="3657600" indent="0" algn="ctr">
              <a:buNone/>
              <a:defRPr sz="1800"/>
            </a:lvl9pPr>
          </a:lstStyle>
          <a:p>
            <a:r>
              <a:rPr lang="en-US" noProof="0" dirty="0"/>
              <a:t>Click to edit Master subtitle style</a:t>
            </a:r>
          </a:p>
        </p:txBody>
      </p:sp>
      <p:sp>
        <p:nvSpPr>
          <p:cNvPr id="33" name="Rectangle 32">
            <a:extLst>
              <a:ext uri="{FF2B5EF4-FFF2-40B4-BE49-F238E27FC236}">
                <a16:creationId xmlns:a16="http://schemas.microsoft.com/office/drawing/2014/main" id="{E905A207-2310-4F94-86E5-13B4CCC359EC}"/>
              </a:ext>
              <a:ext uri="{C183D7F6-B498-43B3-948B-1728B52AA6E4}">
                <adec:decorative xmlns:adec="http://schemas.microsoft.com/office/drawing/2017/decorative" val="1"/>
              </a:ext>
            </a:extLst>
          </p:cNvPr>
          <p:cNvSpPr/>
          <p:nvPr userDrawn="1"/>
        </p:nvSpPr>
        <p:spPr>
          <a:xfrm rot="5400000" flipV="1">
            <a:off x="1562101" y="-114299"/>
            <a:ext cx="304797" cy="5334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914400"/>
            <a:endParaRPr lang="en-US" noProof="0" dirty="0"/>
          </a:p>
        </p:txBody>
      </p:sp>
      <p:sp>
        <p:nvSpPr>
          <p:cNvPr id="19" name="Picture Placeholder 18">
            <a:extLst>
              <a:ext uri="{FF2B5EF4-FFF2-40B4-BE49-F238E27FC236}">
                <a16:creationId xmlns:a16="http://schemas.microsoft.com/office/drawing/2014/main" id="{018BFA80-A3BB-4316-BD6E-3E5F6B4D89CF}"/>
              </a:ext>
              <a:ext uri="{C183D7F6-B498-43B3-948B-1728B52AA6E4}">
                <adec:decorative xmlns:adec="http://schemas.microsoft.com/office/drawing/2017/decorative" val="1"/>
              </a:ext>
            </a:extLst>
          </p:cNvPr>
          <p:cNvSpPr>
            <a:spLocks noGrp="1"/>
          </p:cNvSpPr>
          <p:nvPr>
            <p:ph type="pic" sz="quarter" idx="11" hasCustomPrompt="1"/>
          </p:nvPr>
        </p:nvSpPr>
        <p:spPr>
          <a:xfrm>
            <a:off x="7013448" y="34960"/>
            <a:ext cx="5178552" cy="6823040"/>
          </a:xfrm>
          <a:custGeom>
            <a:avLst/>
            <a:gdLst>
              <a:gd name="connsiteX0" fmla="*/ 5178552 w 5178552"/>
              <a:gd name="connsiteY0" fmla="*/ 0 h 6823040"/>
              <a:gd name="connsiteX1" fmla="*/ 5178552 w 5178552"/>
              <a:gd name="connsiteY1" fmla="*/ 6823040 h 6823040"/>
              <a:gd name="connsiteX2" fmla="*/ 1752601 w 5178552"/>
              <a:gd name="connsiteY2" fmla="*/ 6823040 h 6823040"/>
              <a:gd name="connsiteX3" fmla="*/ 0 w 5178552"/>
              <a:gd name="connsiteY3" fmla="*/ 6823040 h 6823040"/>
            </a:gdLst>
            <a:ahLst/>
            <a:cxnLst>
              <a:cxn ang="0">
                <a:pos x="connsiteX0" y="connsiteY0"/>
              </a:cxn>
              <a:cxn ang="0">
                <a:pos x="connsiteX1" y="connsiteY1"/>
              </a:cxn>
              <a:cxn ang="0">
                <a:pos x="connsiteX2" y="connsiteY2"/>
              </a:cxn>
              <a:cxn ang="0">
                <a:pos x="connsiteX3" y="connsiteY3"/>
              </a:cxn>
            </a:cxnLst>
            <a:rect l="l" t="t" r="r" b="b"/>
            <a:pathLst>
              <a:path w="5178552" h="6823040">
                <a:moveTo>
                  <a:pt x="5178552" y="0"/>
                </a:moveTo>
                <a:lnTo>
                  <a:pt x="5178552" y="6823040"/>
                </a:lnTo>
                <a:lnTo>
                  <a:pt x="1752601" y="6823040"/>
                </a:lnTo>
                <a:lnTo>
                  <a:pt x="0" y="6823040"/>
                </a:lnTo>
                <a:close/>
              </a:path>
            </a:pathLst>
          </a:custGeom>
          <a:solidFill>
            <a:schemeClr val="bg1"/>
          </a:solidFill>
        </p:spPr>
        <p:txBody>
          <a:bodyPr wrap="square" anchor="ctr">
            <a:noAutofit/>
          </a:bodyPr>
          <a:lstStyle>
            <a:lvl1pPr marL="0" indent="0" algn="ctr">
              <a:buNone/>
              <a:defRPr/>
            </a:lvl1pPr>
          </a:lstStyle>
          <a:p>
            <a:r>
              <a:rPr lang="en-US" noProof="0" dirty="0"/>
              <a:t>Insert Image</a:t>
            </a:r>
          </a:p>
        </p:txBody>
      </p:sp>
      <p:pic>
        <p:nvPicPr>
          <p:cNvPr id="4" name="Picture 3" descr="A purple text on a black background&#10;&#10;Description automatically generated">
            <a:extLst>
              <a:ext uri="{FF2B5EF4-FFF2-40B4-BE49-F238E27FC236}">
                <a16:creationId xmlns:a16="http://schemas.microsoft.com/office/drawing/2014/main" id="{DA4DB108-D095-B536-DC6A-E39DC00ADD16}"/>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363200" y="6339840"/>
            <a:ext cx="1447800" cy="326911"/>
          </a:xfrm>
          <a:prstGeom prst="rect">
            <a:avLst/>
          </a:prstGeom>
        </p:spPr>
      </p:pic>
    </p:spTree>
    <p:extLst>
      <p:ext uri="{BB962C8B-B14F-4D97-AF65-F5344CB8AC3E}">
        <p14:creationId xmlns:p14="http://schemas.microsoft.com/office/powerpoint/2010/main" val="26254041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Title Side patch Title Only">
    <p:spTree>
      <p:nvGrpSpPr>
        <p:cNvPr id="1" name=""/>
        <p:cNvGrpSpPr/>
        <p:nvPr/>
      </p:nvGrpSpPr>
      <p:grpSpPr>
        <a:xfrm>
          <a:off x="0" y="0"/>
          <a:ext cx="0" cy="0"/>
          <a:chOff x="0" y="0"/>
          <a:chExt cx="0" cy="0"/>
        </a:xfrm>
      </p:grpSpPr>
      <p:sp>
        <p:nvSpPr>
          <p:cNvPr id="34" name="Freeform: Shape 33">
            <a:extLst>
              <a:ext uri="{FF2B5EF4-FFF2-40B4-BE49-F238E27FC236}">
                <a16:creationId xmlns:a16="http://schemas.microsoft.com/office/drawing/2014/main" id="{724AA86D-A811-42CE-8C83-8053DFC66751}"/>
              </a:ext>
              <a:ext uri="{C183D7F6-B498-43B3-948B-1728B52AA6E4}">
                <adec:decorative xmlns:adec="http://schemas.microsoft.com/office/drawing/2017/decorative" val="1"/>
              </a:ext>
            </a:extLst>
          </p:cNvPr>
          <p:cNvSpPr/>
          <p:nvPr userDrawn="1"/>
        </p:nvSpPr>
        <p:spPr>
          <a:xfrm>
            <a:off x="-1" y="0"/>
            <a:ext cx="8329286" cy="6858000"/>
          </a:xfrm>
          <a:custGeom>
            <a:avLst/>
            <a:gdLst>
              <a:gd name="connsiteX0" fmla="*/ 0 w 8329286"/>
              <a:gd name="connsiteY0" fmla="*/ 0 h 6858000"/>
              <a:gd name="connsiteX1" fmla="*/ 8329286 w 8329286"/>
              <a:gd name="connsiteY1" fmla="*/ 0 h 6858000"/>
              <a:gd name="connsiteX2" fmla="*/ 8329286 w 8329286"/>
              <a:gd name="connsiteY2" fmla="*/ 68183 h 6858000"/>
              <a:gd name="connsiteX3" fmla="*/ 3175958 w 8329286"/>
              <a:gd name="connsiteY3" fmla="*/ 6858000 h 6858000"/>
              <a:gd name="connsiteX4" fmla="*/ 0 w 8329286"/>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29286" h="6858000">
                <a:moveTo>
                  <a:pt x="0" y="0"/>
                </a:moveTo>
                <a:lnTo>
                  <a:pt x="8329286" y="0"/>
                </a:lnTo>
                <a:lnTo>
                  <a:pt x="8329286" y="68183"/>
                </a:lnTo>
                <a:lnTo>
                  <a:pt x="3175958" y="6858000"/>
                </a:lnTo>
                <a:lnTo>
                  <a:pt x="0" y="6858000"/>
                </a:lnTo>
                <a:close/>
              </a:path>
            </a:pathLst>
          </a:custGeom>
          <a:solidFill>
            <a:srgbClr val="EEEE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1" name="Rectangle 10">
            <a:extLst>
              <a:ext uri="{FF2B5EF4-FFF2-40B4-BE49-F238E27FC236}">
                <a16:creationId xmlns:a16="http://schemas.microsoft.com/office/drawing/2014/main" id="{0B42CCEE-B750-4EF9-BAE5-217844AE7456}"/>
              </a:ext>
              <a:ext uri="{C183D7F6-B498-43B3-948B-1728B52AA6E4}">
                <adec:decorative xmlns:adec="http://schemas.microsoft.com/office/drawing/2017/decorative" val="1"/>
              </a:ext>
            </a:extLst>
          </p:cNvPr>
          <p:cNvSpPr/>
          <p:nvPr userDrawn="1"/>
        </p:nvSpPr>
        <p:spPr>
          <a:xfrm>
            <a:off x="0" y="0"/>
            <a:ext cx="12192000" cy="11297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9015F2E0-A9EE-4095-8DFC-C3BBA80FAEEE}"/>
              </a:ext>
            </a:extLst>
          </p:cNvPr>
          <p:cNvSpPr>
            <a:spLocks noGrp="1"/>
          </p:cNvSpPr>
          <p:nvPr>
            <p:ph type="title"/>
          </p:nvPr>
        </p:nvSpPr>
        <p:spPr>
          <a:xfrm>
            <a:off x="548640" y="990600"/>
            <a:ext cx="10805160" cy="707886"/>
          </a:xfrm>
        </p:spPr>
        <p:txBody>
          <a:bodyPr lIns="91440" anchor="t">
            <a:normAutofit/>
          </a:bodyPr>
          <a:lstStyle>
            <a:lvl1pPr>
              <a:lnSpc>
                <a:spcPct val="100000"/>
              </a:lnSpc>
              <a:defRPr sz="4000" b="0">
                <a:latin typeface="Arial Nova Cond Light" panose="020B0306020202020204" pitchFamily="34" charset="0"/>
              </a:defRPr>
            </a:lvl1pPr>
          </a:lstStyle>
          <a:p>
            <a:r>
              <a:rPr lang="en-US" noProof="0"/>
              <a:t>Click to edit Master title style</a:t>
            </a:r>
          </a:p>
        </p:txBody>
      </p:sp>
      <p:sp>
        <p:nvSpPr>
          <p:cNvPr id="16" name="Slide Number Placeholder 5">
            <a:extLst>
              <a:ext uri="{FF2B5EF4-FFF2-40B4-BE49-F238E27FC236}">
                <a16:creationId xmlns:a16="http://schemas.microsoft.com/office/drawing/2014/main" id="{E0693782-2388-4647-A185-375373970194}"/>
              </a:ext>
            </a:extLst>
          </p:cNvPr>
          <p:cNvSpPr>
            <a:spLocks noGrp="1"/>
          </p:cNvSpPr>
          <p:nvPr>
            <p:ph type="sldNum" sz="quarter" idx="4"/>
          </p:nvPr>
        </p:nvSpPr>
        <p:spPr>
          <a:xfrm>
            <a:off x="628788" y="6339840"/>
            <a:ext cx="302281" cy="365760"/>
          </a:xfrm>
          <a:prstGeom prst="rect">
            <a:avLst/>
          </a:prstGeom>
          <a:solidFill>
            <a:schemeClr val="bg1">
              <a:alpha val="82000"/>
            </a:schemeClr>
          </a:solidFill>
          <a:ln>
            <a:solidFill>
              <a:schemeClr val="accent2"/>
            </a:solidFill>
          </a:ln>
        </p:spPr>
        <p:txBody>
          <a:bodyPr vert="horz" lIns="0" tIns="45720" rIns="0" bIns="45720" rtlCol="0" anchor="ctr"/>
          <a:lstStyle>
            <a:lvl1pPr algn="ctr">
              <a:defRPr sz="1000">
                <a:solidFill>
                  <a:schemeClr val="tx1">
                    <a:lumMod val="95000"/>
                    <a:lumOff val="5000"/>
                  </a:schemeClr>
                </a:solidFill>
                <a:latin typeface="+mj-lt"/>
              </a:defRPr>
            </a:lvl1pPr>
          </a:lstStyle>
          <a:p>
            <a:fld id="{4FAB73BC-B049-4115-A692-8D63A059BFB8}" type="slidenum">
              <a:rPr lang="en-US" noProof="0" smtClean="0"/>
              <a:pPr/>
              <a:t>‹#›</a:t>
            </a:fld>
            <a:endParaRPr lang="en-US" noProof="0" dirty="0"/>
          </a:p>
        </p:txBody>
      </p:sp>
      <p:sp>
        <p:nvSpPr>
          <p:cNvPr id="15" name="Freeform: Shape 14">
            <a:extLst>
              <a:ext uri="{FF2B5EF4-FFF2-40B4-BE49-F238E27FC236}">
                <a16:creationId xmlns:a16="http://schemas.microsoft.com/office/drawing/2014/main" id="{89314C5F-7D40-40CF-8951-9660A5ACE1F7}"/>
              </a:ext>
              <a:ext uri="{C183D7F6-B498-43B3-948B-1728B52AA6E4}">
                <adec:decorative xmlns:adec="http://schemas.microsoft.com/office/drawing/2017/decorative" val="1"/>
              </a:ext>
            </a:extLst>
          </p:cNvPr>
          <p:cNvSpPr/>
          <p:nvPr userDrawn="1"/>
        </p:nvSpPr>
        <p:spPr>
          <a:xfrm>
            <a:off x="0" y="0"/>
            <a:ext cx="8329286" cy="457200"/>
          </a:xfrm>
          <a:custGeom>
            <a:avLst/>
            <a:gdLst>
              <a:gd name="connsiteX0" fmla="*/ 0 w 8329286"/>
              <a:gd name="connsiteY0" fmla="*/ 0 h 457200"/>
              <a:gd name="connsiteX1" fmla="*/ 8329286 w 8329286"/>
              <a:gd name="connsiteY1" fmla="*/ 0 h 457200"/>
              <a:gd name="connsiteX2" fmla="*/ 7982281 w 8329286"/>
              <a:gd name="connsiteY2" fmla="*/ 457200 h 457200"/>
              <a:gd name="connsiteX3" fmla="*/ 0 w 8329286"/>
              <a:gd name="connsiteY3" fmla="*/ 457200 h 457200"/>
            </a:gdLst>
            <a:ahLst/>
            <a:cxnLst>
              <a:cxn ang="0">
                <a:pos x="connsiteX0" y="connsiteY0"/>
              </a:cxn>
              <a:cxn ang="0">
                <a:pos x="connsiteX1" y="connsiteY1"/>
              </a:cxn>
              <a:cxn ang="0">
                <a:pos x="connsiteX2" y="connsiteY2"/>
              </a:cxn>
              <a:cxn ang="0">
                <a:pos x="connsiteX3" y="connsiteY3"/>
              </a:cxn>
            </a:cxnLst>
            <a:rect l="l" t="t" r="r" b="b"/>
            <a:pathLst>
              <a:path w="8329286" h="457200">
                <a:moveTo>
                  <a:pt x="0" y="0"/>
                </a:moveTo>
                <a:lnTo>
                  <a:pt x="8329286" y="0"/>
                </a:lnTo>
                <a:lnTo>
                  <a:pt x="7982281" y="457200"/>
                </a:lnTo>
                <a:lnTo>
                  <a:pt x="0" y="457200"/>
                </a:lnTo>
                <a:close/>
              </a:path>
            </a:pathLst>
          </a:custGeom>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pic>
        <p:nvPicPr>
          <p:cNvPr id="3" name="Picture 2" descr="A purple text on a black background&#10;&#10;Description automatically generated">
            <a:extLst>
              <a:ext uri="{FF2B5EF4-FFF2-40B4-BE49-F238E27FC236}">
                <a16:creationId xmlns:a16="http://schemas.microsoft.com/office/drawing/2014/main" id="{3B2F22CE-1DB2-67DE-B70F-C8C692EE51F6}"/>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363200" y="6339840"/>
            <a:ext cx="1447800" cy="326911"/>
          </a:xfrm>
          <a:prstGeom prst="rect">
            <a:avLst/>
          </a:prstGeom>
        </p:spPr>
      </p:pic>
      <p:sp>
        <p:nvSpPr>
          <p:cNvPr id="4" name="Content Placeholder 6">
            <a:extLst>
              <a:ext uri="{FF2B5EF4-FFF2-40B4-BE49-F238E27FC236}">
                <a16:creationId xmlns:a16="http://schemas.microsoft.com/office/drawing/2014/main" id="{115E0BA2-9D64-D3B3-DBDB-64CC8D0E85DB}"/>
              </a:ext>
            </a:extLst>
          </p:cNvPr>
          <p:cNvSpPr>
            <a:spLocks noGrp="1"/>
          </p:cNvSpPr>
          <p:nvPr>
            <p:ph sz="quarter" idx="13"/>
          </p:nvPr>
        </p:nvSpPr>
        <p:spPr>
          <a:xfrm>
            <a:off x="548640" y="1905000"/>
            <a:ext cx="10805160" cy="4267200"/>
          </a:xfrm>
        </p:spPr>
        <p:txBody>
          <a:bodyPr lIns="91440" rIns="9144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180005240"/>
      </p:ext>
    </p:extLst>
  </p:cSld>
  <p:clrMapOvr>
    <a:masterClrMapping/>
  </p:clrMapOvr>
  <p:extLst>
    <p:ext uri="{DCECCB84-F9BA-43D5-87BE-67443E8EF086}">
      <p15:sldGuideLst xmlns:p15="http://schemas.microsoft.com/office/powerpoint/2012/main">
        <p15:guide id="1" orient="horz" pos="2160">
          <p15:clr>
            <a:srgbClr val="FBAE40"/>
          </p15:clr>
        </p15:guide>
        <p15:guide id="2" orient="horz" pos="72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Emphasis-Subtitle and Content">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B42CCEE-B750-4EF9-BAE5-217844AE7456}"/>
              </a:ext>
              <a:ext uri="{C183D7F6-B498-43B3-948B-1728B52AA6E4}">
                <adec:decorative xmlns:adec="http://schemas.microsoft.com/office/drawing/2017/decorative" val="1"/>
              </a:ext>
            </a:extLst>
          </p:cNvPr>
          <p:cNvSpPr/>
          <p:nvPr userDrawn="1"/>
        </p:nvSpPr>
        <p:spPr>
          <a:xfrm>
            <a:off x="0" y="0"/>
            <a:ext cx="12192000" cy="11297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9015F2E0-A9EE-4095-8DFC-C3BBA80FAEEE}"/>
              </a:ext>
            </a:extLst>
          </p:cNvPr>
          <p:cNvSpPr>
            <a:spLocks noGrp="1"/>
          </p:cNvSpPr>
          <p:nvPr>
            <p:ph type="title"/>
          </p:nvPr>
        </p:nvSpPr>
        <p:spPr>
          <a:xfrm>
            <a:off x="548640" y="990600"/>
            <a:ext cx="10805160" cy="707886"/>
          </a:xfrm>
        </p:spPr>
        <p:txBody>
          <a:bodyPr anchor="t">
            <a:noAutofit/>
          </a:bodyPr>
          <a:lstStyle>
            <a:lvl1pPr>
              <a:lnSpc>
                <a:spcPct val="100000"/>
              </a:lnSpc>
              <a:defRPr sz="4200" b="0">
                <a:latin typeface="Arial Nova Cond Light" panose="020B0306020202020204" pitchFamily="34" charset="0"/>
                <a:cs typeface="Arial" panose="020B0604020202020204" pitchFamily="34" charset="0"/>
              </a:defRPr>
            </a:lvl1pPr>
          </a:lstStyle>
          <a:p>
            <a:r>
              <a:rPr lang="en-US" noProof="0" dirty="0"/>
              <a:t>Click to edit Master title style</a:t>
            </a:r>
          </a:p>
        </p:txBody>
      </p:sp>
      <p:sp>
        <p:nvSpPr>
          <p:cNvPr id="7" name="Content Placeholder 6">
            <a:extLst>
              <a:ext uri="{FF2B5EF4-FFF2-40B4-BE49-F238E27FC236}">
                <a16:creationId xmlns:a16="http://schemas.microsoft.com/office/drawing/2014/main" id="{35FB90DC-1879-4B22-883B-7444D1A858EC}"/>
              </a:ext>
            </a:extLst>
          </p:cNvPr>
          <p:cNvSpPr>
            <a:spLocks noGrp="1"/>
          </p:cNvSpPr>
          <p:nvPr>
            <p:ph sz="quarter" idx="13"/>
          </p:nvPr>
        </p:nvSpPr>
        <p:spPr>
          <a:xfrm>
            <a:off x="548640" y="2133600"/>
            <a:ext cx="10805160" cy="4038600"/>
          </a:xfrm>
        </p:spPr>
        <p:txBody>
          <a:bodyPr lIns="91440" rIns="91440">
            <a:normAutofit/>
          </a:bodyPr>
          <a:lstStyle>
            <a:lvl1pPr>
              <a:defRPr sz="2800"/>
            </a:lvl1pPr>
            <a:lvl2pPr>
              <a:defRPr sz="2400"/>
            </a:lvl2pPr>
            <a:lvl3pPr>
              <a:defRPr sz="2000"/>
            </a:lvl3pPr>
            <a:lvl4pPr>
              <a:defRPr sz="1800"/>
            </a:lvl4pPr>
            <a:lvl5pPr>
              <a:defRPr sz="1800"/>
            </a:lvl5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pic>
        <p:nvPicPr>
          <p:cNvPr id="3" name="Picture 2" descr="A purple text on a black background&#10;&#10;Description automatically generated">
            <a:extLst>
              <a:ext uri="{FF2B5EF4-FFF2-40B4-BE49-F238E27FC236}">
                <a16:creationId xmlns:a16="http://schemas.microsoft.com/office/drawing/2014/main" id="{C06B9D7E-4F39-5857-70B0-4D84873CC0B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363200" y="6339840"/>
            <a:ext cx="1447800" cy="326911"/>
          </a:xfrm>
          <a:prstGeom prst="rect">
            <a:avLst/>
          </a:prstGeom>
        </p:spPr>
      </p:pic>
      <p:sp>
        <p:nvSpPr>
          <p:cNvPr id="4" name="Freeform: Shape 3">
            <a:extLst>
              <a:ext uri="{FF2B5EF4-FFF2-40B4-BE49-F238E27FC236}">
                <a16:creationId xmlns:a16="http://schemas.microsoft.com/office/drawing/2014/main" id="{002203C5-1D8C-2169-E7C8-A7C9A40A6145}"/>
              </a:ext>
              <a:ext uri="{C183D7F6-B498-43B3-948B-1728B52AA6E4}">
                <adec:decorative xmlns:adec="http://schemas.microsoft.com/office/drawing/2017/decorative" val="1"/>
              </a:ext>
            </a:extLst>
          </p:cNvPr>
          <p:cNvSpPr/>
          <p:nvPr userDrawn="1"/>
        </p:nvSpPr>
        <p:spPr>
          <a:xfrm>
            <a:off x="0" y="0"/>
            <a:ext cx="8329286" cy="457200"/>
          </a:xfrm>
          <a:custGeom>
            <a:avLst/>
            <a:gdLst>
              <a:gd name="connsiteX0" fmla="*/ 0 w 8329286"/>
              <a:gd name="connsiteY0" fmla="*/ 0 h 457200"/>
              <a:gd name="connsiteX1" fmla="*/ 8329286 w 8329286"/>
              <a:gd name="connsiteY1" fmla="*/ 0 h 457200"/>
              <a:gd name="connsiteX2" fmla="*/ 7982281 w 8329286"/>
              <a:gd name="connsiteY2" fmla="*/ 457200 h 457200"/>
              <a:gd name="connsiteX3" fmla="*/ 0 w 8329286"/>
              <a:gd name="connsiteY3" fmla="*/ 457200 h 457200"/>
            </a:gdLst>
            <a:ahLst/>
            <a:cxnLst>
              <a:cxn ang="0">
                <a:pos x="connsiteX0" y="connsiteY0"/>
              </a:cxn>
              <a:cxn ang="0">
                <a:pos x="connsiteX1" y="connsiteY1"/>
              </a:cxn>
              <a:cxn ang="0">
                <a:pos x="connsiteX2" y="connsiteY2"/>
              </a:cxn>
              <a:cxn ang="0">
                <a:pos x="connsiteX3" y="connsiteY3"/>
              </a:cxn>
            </a:cxnLst>
            <a:rect l="l" t="t" r="r" b="b"/>
            <a:pathLst>
              <a:path w="8329286" h="457200">
                <a:moveTo>
                  <a:pt x="0" y="0"/>
                </a:moveTo>
                <a:lnTo>
                  <a:pt x="8329286" y="0"/>
                </a:lnTo>
                <a:lnTo>
                  <a:pt x="7982281" y="457200"/>
                </a:lnTo>
                <a:lnTo>
                  <a:pt x="0" y="457200"/>
                </a:lnTo>
                <a:close/>
              </a:path>
            </a:pathLst>
          </a:custGeom>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5" name="Rectangle 4">
            <a:extLst>
              <a:ext uri="{FF2B5EF4-FFF2-40B4-BE49-F238E27FC236}">
                <a16:creationId xmlns:a16="http://schemas.microsoft.com/office/drawing/2014/main" id="{BB8F73A6-3533-13A7-1373-48A026D75A82}"/>
              </a:ext>
            </a:extLst>
          </p:cNvPr>
          <p:cNvSpPr/>
          <p:nvPr userDrawn="1"/>
        </p:nvSpPr>
        <p:spPr>
          <a:xfrm>
            <a:off x="0" y="1698486"/>
            <a:ext cx="11353800" cy="167640"/>
          </a:xfrm>
          <a:prstGeom prst="rect">
            <a:avLst/>
          </a:prstGeom>
          <a:ln>
            <a:noFill/>
          </a:ln>
          <a:effectLst>
            <a:outerShdw blurRad="50800" dist="38100" dir="8100000" algn="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05947646"/>
      </p:ext>
    </p:extLst>
  </p:cSld>
  <p:clrMapOvr>
    <a:masterClrMapping/>
  </p:clrMapOvr>
  <p:extLst>
    <p:ext uri="{DCECCB84-F9BA-43D5-87BE-67443E8EF086}">
      <p15:sldGuideLst xmlns:p15="http://schemas.microsoft.com/office/powerpoint/2012/main">
        <p15:guide id="1" orient="horz" pos="2160">
          <p15:clr>
            <a:srgbClr val="FBAE40"/>
          </p15:clr>
        </p15:guide>
        <p15:guide id="2" orient="horz" pos="72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egue">
    <p:spTree>
      <p:nvGrpSpPr>
        <p:cNvPr id="1" name=""/>
        <p:cNvGrpSpPr/>
        <p:nvPr/>
      </p:nvGrpSpPr>
      <p:grpSpPr>
        <a:xfrm>
          <a:off x="0" y="0"/>
          <a:ext cx="0" cy="0"/>
          <a:chOff x="0" y="0"/>
          <a:chExt cx="0" cy="0"/>
        </a:xfrm>
      </p:grpSpPr>
      <p:sp>
        <p:nvSpPr>
          <p:cNvPr id="9" name="Text Placeholder 16">
            <a:extLst>
              <a:ext uri="{FF2B5EF4-FFF2-40B4-BE49-F238E27FC236}">
                <a16:creationId xmlns:a16="http://schemas.microsoft.com/office/drawing/2014/main" id="{7B86D83E-A097-4B71-82C6-197A18DD32D9}"/>
              </a:ext>
              <a:ext uri="{C183D7F6-B498-43B3-948B-1728B52AA6E4}">
                <adec:decorative xmlns:adec="http://schemas.microsoft.com/office/drawing/2017/decorative" val="1"/>
              </a:ext>
            </a:extLst>
          </p:cNvPr>
          <p:cNvSpPr>
            <a:spLocks noGrp="1"/>
          </p:cNvSpPr>
          <p:nvPr>
            <p:ph type="body" sz="quarter" idx="13" hasCustomPrompt="1"/>
          </p:nvPr>
        </p:nvSpPr>
        <p:spPr>
          <a:xfrm rot="10800000" flipH="1" flipV="1">
            <a:off x="10104322" y="3587303"/>
            <a:ext cx="2087678" cy="3270696"/>
          </a:xfrm>
          <a:prstGeom prst="triangle">
            <a:avLst>
              <a:gd name="adj" fmla="val 100000"/>
            </a:avLst>
          </a:prstGeom>
          <a:solidFill>
            <a:schemeClr val="accent2"/>
          </a:solidFill>
          <a:effectLst>
            <a:outerShdw blurRad="50800" dist="38100" dir="2700000" algn="tl" rotWithShape="0">
              <a:prstClr val="black">
                <a:alpha val="40000"/>
              </a:prstClr>
            </a:outerShdw>
          </a:effectLst>
        </p:spPr>
        <p:txBody>
          <a:bodyPr/>
          <a:lstStyle>
            <a:lvl1pPr marL="0" indent="0">
              <a:buNone/>
              <a:defRPr>
                <a:solidFill>
                  <a:schemeClr val="tx1">
                    <a:alpha val="0"/>
                  </a:schemeClr>
                </a:solidFill>
              </a:defRPr>
            </a:lvl1pPr>
          </a:lstStyle>
          <a:p>
            <a:pPr lvl="0"/>
            <a:r>
              <a:rPr lang="en-US" dirty="0"/>
              <a:t>I</a:t>
            </a:r>
            <a:endParaRPr lang="en-GB" dirty="0"/>
          </a:p>
        </p:txBody>
      </p:sp>
      <p:sp>
        <p:nvSpPr>
          <p:cNvPr id="7" name="Text Placeholder 16">
            <a:extLst>
              <a:ext uri="{FF2B5EF4-FFF2-40B4-BE49-F238E27FC236}">
                <a16:creationId xmlns:a16="http://schemas.microsoft.com/office/drawing/2014/main" id="{A2552DEC-1A1C-4055-B5AF-D7C796522FED}"/>
              </a:ext>
              <a:ext uri="{C183D7F6-B498-43B3-948B-1728B52AA6E4}">
                <adec:decorative xmlns:adec="http://schemas.microsoft.com/office/drawing/2017/decorative" val="1"/>
              </a:ext>
            </a:extLst>
          </p:cNvPr>
          <p:cNvSpPr>
            <a:spLocks noGrp="1"/>
          </p:cNvSpPr>
          <p:nvPr>
            <p:ph type="body" sz="quarter" idx="22" hasCustomPrompt="1"/>
          </p:nvPr>
        </p:nvSpPr>
        <p:spPr>
          <a:xfrm>
            <a:off x="285750" y="0"/>
            <a:ext cx="11620500" cy="6591300"/>
          </a:xfrm>
          <a:solidFill>
            <a:schemeClr val="accent1"/>
          </a:solidFill>
          <a:effectLst>
            <a:outerShdw blurRad="355600" dist="38100" dir="2700000" algn="tl" rotWithShape="0">
              <a:prstClr val="black">
                <a:alpha val="40000"/>
              </a:prstClr>
            </a:outerShdw>
          </a:effectLst>
        </p:spPr>
        <p:txBody>
          <a:bodyPr/>
          <a:lstStyle>
            <a:lvl1pPr marL="0" indent="0">
              <a:buNone/>
              <a:defRPr>
                <a:solidFill>
                  <a:schemeClr val="tx1">
                    <a:alpha val="0"/>
                  </a:schemeClr>
                </a:solidFill>
              </a:defRPr>
            </a:lvl1pPr>
          </a:lstStyle>
          <a:p>
            <a:pPr lvl="0"/>
            <a:r>
              <a:rPr lang="en-US" dirty="0"/>
              <a:t>I</a:t>
            </a:r>
            <a:endParaRPr lang="en-GB" dirty="0"/>
          </a:p>
        </p:txBody>
      </p:sp>
      <p:sp>
        <p:nvSpPr>
          <p:cNvPr id="2" name="Title 1">
            <a:extLst>
              <a:ext uri="{FF2B5EF4-FFF2-40B4-BE49-F238E27FC236}">
                <a16:creationId xmlns:a16="http://schemas.microsoft.com/office/drawing/2014/main" id="{2F2E942B-4297-4570-B120-E2ACA52D126E}"/>
              </a:ext>
            </a:extLst>
          </p:cNvPr>
          <p:cNvSpPr>
            <a:spLocks noGrp="1"/>
          </p:cNvSpPr>
          <p:nvPr>
            <p:ph type="title"/>
          </p:nvPr>
        </p:nvSpPr>
        <p:spPr>
          <a:xfrm>
            <a:off x="1085850" y="2679192"/>
            <a:ext cx="9963150" cy="1499616"/>
          </a:xfrm>
          <a:noFill/>
        </p:spPr>
        <p:txBody>
          <a:bodyPr>
            <a:normAutofit/>
          </a:bodyPr>
          <a:lstStyle>
            <a:lvl1pPr>
              <a:defRPr sz="6000">
                <a:solidFill>
                  <a:schemeClr val="bg1"/>
                </a:solidFill>
              </a:defRPr>
            </a:lvl1pPr>
          </a:lstStyle>
          <a:p>
            <a:r>
              <a:rPr lang="en-US" dirty="0"/>
              <a:t>Click to edit Master title style</a:t>
            </a:r>
            <a:endParaRPr lang="en-GB" dirty="0"/>
          </a:p>
        </p:txBody>
      </p:sp>
      <p:sp>
        <p:nvSpPr>
          <p:cNvPr id="8" name="Text Placeholder 16">
            <a:extLst>
              <a:ext uri="{FF2B5EF4-FFF2-40B4-BE49-F238E27FC236}">
                <a16:creationId xmlns:a16="http://schemas.microsoft.com/office/drawing/2014/main" id="{565D4960-2277-429C-B87B-08014535398C}"/>
              </a:ext>
              <a:ext uri="{C183D7F6-B498-43B3-948B-1728B52AA6E4}">
                <adec:decorative xmlns:adec="http://schemas.microsoft.com/office/drawing/2017/decorative" val="1"/>
              </a:ext>
            </a:extLst>
          </p:cNvPr>
          <p:cNvSpPr>
            <a:spLocks noGrp="1"/>
          </p:cNvSpPr>
          <p:nvPr>
            <p:ph type="body" sz="quarter" idx="23" hasCustomPrompt="1"/>
          </p:nvPr>
        </p:nvSpPr>
        <p:spPr>
          <a:xfrm>
            <a:off x="0" y="2679192"/>
            <a:ext cx="533400" cy="1499616"/>
          </a:xfrm>
          <a:solidFill>
            <a:schemeClr val="accent2"/>
          </a:solidFill>
          <a:effectLst>
            <a:outerShdw blurRad="355600" dist="38100" dir="2700000" algn="tl" rotWithShape="0">
              <a:prstClr val="black">
                <a:alpha val="40000"/>
              </a:prstClr>
            </a:outerShdw>
          </a:effectLst>
        </p:spPr>
        <p:txBody>
          <a:bodyPr/>
          <a:lstStyle>
            <a:lvl1pPr marL="0" indent="0">
              <a:buNone/>
              <a:defRPr>
                <a:solidFill>
                  <a:schemeClr val="tx1">
                    <a:alpha val="0"/>
                  </a:schemeClr>
                </a:solidFill>
              </a:defRPr>
            </a:lvl1pPr>
          </a:lstStyle>
          <a:p>
            <a:pPr lvl="0"/>
            <a:r>
              <a:rPr lang="en-US" dirty="0"/>
              <a:t>I</a:t>
            </a:r>
            <a:endParaRPr lang="en-GB" dirty="0"/>
          </a:p>
        </p:txBody>
      </p:sp>
    </p:spTree>
    <p:extLst>
      <p:ext uri="{BB962C8B-B14F-4D97-AF65-F5344CB8AC3E}">
        <p14:creationId xmlns:p14="http://schemas.microsoft.com/office/powerpoint/2010/main" val="215752666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5_Segue">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6E015B08-6C1F-4B1F-8038-D3C209BA0DBC}"/>
              </a:ext>
              <a:ext uri="{C183D7F6-B498-43B3-948B-1728B52AA6E4}">
                <adec:decorative xmlns:adec="http://schemas.microsoft.com/office/drawing/2017/decorative" val="1"/>
              </a:ext>
            </a:extLst>
          </p:cNvPr>
          <p:cNvSpPr>
            <a:spLocks noGrp="1"/>
          </p:cNvSpPr>
          <p:nvPr>
            <p:ph type="pic" sz="quarter" idx="17" hasCustomPrompt="1"/>
          </p:nvPr>
        </p:nvSpPr>
        <p:spPr>
          <a:xfrm>
            <a:off x="0" y="3352800"/>
            <a:ext cx="12200999" cy="3505200"/>
          </a:xfrm>
          <a:custGeom>
            <a:avLst/>
            <a:gdLst>
              <a:gd name="connsiteX0" fmla="*/ 8243540 w 12191999"/>
              <a:gd name="connsiteY0" fmla="*/ 0 h 1479041"/>
              <a:gd name="connsiteX1" fmla="*/ 12191999 w 12191999"/>
              <a:gd name="connsiteY1" fmla="*/ 0 h 1479041"/>
              <a:gd name="connsiteX2" fmla="*/ 12191999 w 12191999"/>
              <a:gd name="connsiteY2" fmla="*/ 1479041 h 1479041"/>
              <a:gd name="connsiteX3" fmla="*/ 0 w 12191999"/>
              <a:gd name="connsiteY3" fmla="*/ 1479041 h 1479041"/>
              <a:gd name="connsiteX4" fmla="*/ 0 w 12191999"/>
              <a:gd name="connsiteY4" fmla="*/ 344224 h 1479041"/>
              <a:gd name="connsiteX5" fmla="*/ 7982281 w 12191999"/>
              <a:gd name="connsiteY5" fmla="*/ 344224 h 1479041"/>
              <a:gd name="connsiteX0" fmla="*/ 8091140 w 12191999"/>
              <a:gd name="connsiteY0" fmla="*/ 184880 h 1479041"/>
              <a:gd name="connsiteX1" fmla="*/ 12191999 w 12191999"/>
              <a:gd name="connsiteY1" fmla="*/ 0 h 1479041"/>
              <a:gd name="connsiteX2" fmla="*/ 12191999 w 12191999"/>
              <a:gd name="connsiteY2" fmla="*/ 1479041 h 1479041"/>
              <a:gd name="connsiteX3" fmla="*/ 0 w 12191999"/>
              <a:gd name="connsiteY3" fmla="*/ 1479041 h 1479041"/>
              <a:gd name="connsiteX4" fmla="*/ 0 w 12191999"/>
              <a:gd name="connsiteY4" fmla="*/ 344224 h 1479041"/>
              <a:gd name="connsiteX5" fmla="*/ 7982281 w 12191999"/>
              <a:gd name="connsiteY5" fmla="*/ 344224 h 1479041"/>
              <a:gd name="connsiteX6" fmla="*/ 8091140 w 12191999"/>
              <a:gd name="connsiteY6" fmla="*/ 184880 h 1479041"/>
              <a:gd name="connsiteX0" fmla="*/ 8091140 w 12191999"/>
              <a:gd name="connsiteY0" fmla="*/ 14221 h 1308382"/>
              <a:gd name="connsiteX1" fmla="*/ 12172949 w 12191999"/>
              <a:gd name="connsiteY1" fmla="*/ 0 h 1308382"/>
              <a:gd name="connsiteX2" fmla="*/ 12191999 w 12191999"/>
              <a:gd name="connsiteY2" fmla="*/ 1308382 h 1308382"/>
              <a:gd name="connsiteX3" fmla="*/ 0 w 12191999"/>
              <a:gd name="connsiteY3" fmla="*/ 1308382 h 1308382"/>
              <a:gd name="connsiteX4" fmla="*/ 0 w 12191999"/>
              <a:gd name="connsiteY4" fmla="*/ 173565 h 1308382"/>
              <a:gd name="connsiteX5" fmla="*/ 7982281 w 12191999"/>
              <a:gd name="connsiteY5" fmla="*/ 173565 h 1308382"/>
              <a:gd name="connsiteX6" fmla="*/ 8091140 w 12191999"/>
              <a:gd name="connsiteY6" fmla="*/ 14221 h 1308382"/>
              <a:gd name="connsiteX0" fmla="*/ 8091140 w 12191999"/>
              <a:gd name="connsiteY0" fmla="*/ 7110 h 1301271"/>
              <a:gd name="connsiteX1" fmla="*/ 12172949 w 12191999"/>
              <a:gd name="connsiteY1" fmla="*/ 0 h 1301271"/>
              <a:gd name="connsiteX2" fmla="*/ 12191999 w 12191999"/>
              <a:gd name="connsiteY2" fmla="*/ 1301271 h 1301271"/>
              <a:gd name="connsiteX3" fmla="*/ 0 w 12191999"/>
              <a:gd name="connsiteY3" fmla="*/ 1301271 h 1301271"/>
              <a:gd name="connsiteX4" fmla="*/ 0 w 12191999"/>
              <a:gd name="connsiteY4" fmla="*/ 166454 h 1301271"/>
              <a:gd name="connsiteX5" fmla="*/ 7982281 w 12191999"/>
              <a:gd name="connsiteY5" fmla="*/ 166454 h 1301271"/>
              <a:gd name="connsiteX6" fmla="*/ 8091140 w 12191999"/>
              <a:gd name="connsiteY6" fmla="*/ 7110 h 1301271"/>
              <a:gd name="connsiteX0" fmla="*/ 8091140 w 12191999"/>
              <a:gd name="connsiteY0" fmla="*/ 3555 h 1297716"/>
              <a:gd name="connsiteX1" fmla="*/ 12172949 w 12191999"/>
              <a:gd name="connsiteY1" fmla="*/ 0 h 1297716"/>
              <a:gd name="connsiteX2" fmla="*/ 12191999 w 12191999"/>
              <a:gd name="connsiteY2" fmla="*/ 1297716 h 1297716"/>
              <a:gd name="connsiteX3" fmla="*/ 0 w 12191999"/>
              <a:gd name="connsiteY3" fmla="*/ 1297716 h 1297716"/>
              <a:gd name="connsiteX4" fmla="*/ 0 w 12191999"/>
              <a:gd name="connsiteY4" fmla="*/ 162899 h 1297716"/>
              <a:gd name="connsiteX5" fmla="*/ 7982281 w 12191999"/>
              <a:gd name="connsiteY5" fmla="*/ 162899 h 1297716"/>
              <a:gd name="connsiteX6" fmla="*/ 8091140 w 12191999"/>
              <a:gd name="connsiteY6" fmla="*/ 3555 h 1297716"/>
              <a:gd name="connsiteX0" fmla="*/ 8091140 w 12191999"/>
              <a:gd name="connsiteY0" fmla="*/ 3555 h 1297716"/>
              <a:gd name="connsiteX1" fmla="*/ 12172949 w 12191999"/>
              <a:gd name="connsiteY1" fmla="*/ 0 h 1297716"/>
              <a:gd name="connsiteX2" fmla="*/ 12191999 w 12191999"/>
              <a:gd name="connsiteY2" fmla="*/ 1297716 h 1297716"/>
              <a:gd name="connsiteX3" fmla="*/ 0 w 12191999"/>
              <a:gd name="connsiteY3" fmla="*/ 1297716 h 1297716"/>
              <a:gd name="connsiteX4" fmla="*/ 0 w 12191999"/>
              <a:gd name="connsiteY4" fmla="*/ 162899 h 1297716"/>
              <a:gd name="connsiteX5" fmla="*/ 7925131 w 12191999"/>
              <a:gd name="connsiteY5" fmla="*/ 162899 h 1297716"/>
              <a:gd name="connsiteX6" fmla="*/ 8091140 w 12191999"/>
              <a:gd name="connsiteY6" fmla="*/ 3555 h 1297716"/>
              <a:gd name="connsiteX0" fmla="*/ 8091140 w 12191999"/>
              <a:gd name="connsiteY0" fmla="*/ 3555 h 1297716"/>
              <a:gd name="connsiteX1" fmla="*/ 12172949 w 12191999"/>
              <a:gd name="connsiteY1" fmla="*/ 0 h 1297716"/>
              <a:gd name="connsiteX2" fmla="*/ 12191999 w 12191999"/>
              <a:gd name="connsiteY2" fmla="*/ 1297716 h 1297716"/>
              <a:gd name="connsiteX3" fmla="*/ 0 w 12191999"/>
              <a:gd name="connsiteY3" fmla="*/ 1297716 h 1297716"/>
              <a:gd name="connsiteX4" fmla="*/ 0 w 12191999"/>
              <a:gd name="connsiteY4" fmla="*/ 162899 h 1297716"/>
              <a:gd name="connsiteX5" fmla="*/ 7925131 w 12191999"/>
              <a:gd name="connsiteY5" fmla="*/ 162899 h 1297716"/>
              <a:gd name="connsiteX6" fmla="*/ 8091140 w 12191999"/>
              <a:gd name="connsiteY6" fmla="*/ 3555 h 1297716"/>
              <a:gd name="connsiteX0" fmla="*/ 8167340 w 12191999"/>
              <a:gd name="connsiteY0" fmla="*/ 0 h 1308383"/>
              <a:gd name="connsiteX1" fmla="*/ 12172949 w 12191999"/>
              <a:gd name="connsiteY1" fmla="*/ 10667 h 1308383"/>
              <a:gd name="connsiteX2" fmla="*/ 12191999 w 12191999"/>
              <a:gd name="connsiteY2" fmla="*/ 1308383 h 1308383"/>
              <a:gd name="connsiteX3" fmla="*/ 0 w 12191999"/>
              <a:gd name="connsiteY3" fmla="*/ 1308383 h 1308383"/>
              <a:gd name="connsiteX4" fmla="*/ 0 w 12191999"/>
              <a:gd name="connsiteY4" fmla="*/ 173566 h 1308383"/>
              <a:gd name="connsiteX5" fmla="*/ 7925131 w 12191999"/>
              <a:gd name="connsiteY5" fmla="*/ 173566 h 1308383"/>
              <a:gd name="connsiteX6" fmla="*/ 8167340 w 12191999"/>
              <a:gd name="connsiteY6" fmla="*/ 0 h 1308383"/>
              <a:gd name="connsiteX0" fmla="*/ 8167340 w 12191999"/>
              <a:gd name="connsiteY0" fmla="*/ 0 h 1308383"/>
              <a:gd name="connsiteX1" fmla="*/ 12172949 w 12191999"/>
              <a:gd name="connsiteY1" fmla="*/ 10667 h 1308383"/>
              <a:gd name="connsiteX2" fmla="*/ 12191999 w 12191999"/>
              <a:gd name="connsiteY2" fmla="*/ 1308383 h 1308383"/>
              <a:gd name="connsiteX3" fmla="*/ 0 w 12191999"/>
              <a:gd name="connsiteY3" fmla="*/ 1308383 h 1308383"/>
              <a:gd name="connsiteX4" fmla="*/ 0 w 12191999"/>
              <a:gd name="connsiteY4" fmla="*/ 173566 h 1308383"/>
              <a:gd name="connsiteX5" fmla="*/ 7925131 w 12191999"/>
              <a:gd name="connsiteY5" fmla="*/ 173566 h 1308383"/>
              <a:gd name="connsiteX6" fmla="*/ 8167340 w 12191999"/>
              <a:gd name="connsiteY6" fmla="*/ 0 h 1308383"/>
              <a:gd name="connsiteX0" fmla="*/ 8167340 w 12200999"/>
              <a:gd name="connsiteY0" fmla="*/ 3991 h 1312374"/>
              <a:gd name="connsiteX1" fmla="*/ 12200999 w 12200999"/>
              <a:gd name="connsiteY1" fmla="*/ 0 h 1312374"/>
              <a:gd name="connsiteX2" fmla="*/ 12191999 w 12200999"/>
              <a:gd name="connsiteY2" fmla="*/ 1312374 h 1312374"/>
              <a:gd name="connsiteX3" fmla="*/ 0 w 12200999"/>
              <a:gd name="connsiteY3" fmla="*/ 1312374 h 1312374"/>
              <a:gd name="connsiteX4" fmla="*/ 0 w 12200999"/>
              <a:gd name="connsiteY4" fmla="*/ 177557 h 1312374"/>
              <a:gd name="connsiteX5" fmla="*/ 7925131 w 12200999"/>
              <a:gd name="connsiteY5" fmla="*/ 177557 h 1312374"/>
              <a:gd name="connsiteX6" fmla="*/ 8167340 w 12200999"/>
              <a:gd name="connsiteY6" fmla="*/ 3991 h 1312374"/>
              <a:gd name="connsiteX0" fmla="*/ 8167340 w 12200999"/>
              <a:gd name="connsiteY0" fmla="*/ 0 h 1308383"/>
              <a:gd name="connsiteX1" fmla="*/ 12200999 w 12200999"/>
              <a:gd name="connsiteY1" fmla="*/ 197 h 1308383"/>
              <a:gd name="connsiteX2" fmla="*/ 12191999 w 12200999"/>
              <a:gd name="connsiteY2" fmla="*/ 1308383 h 1308383"/>
              <a:gd name="connsiteX3" fmla="*/ 0 w 12200999"/>
              <a:gd name="connsiteY3" fmla="*/ 1308383 h 1308383"/>
              <a:gd name="connsiteX4" fmla="*/ 0 w 12200999"/>
              <a:gd name="connsiteY4" fmla="*/ 173566 h 1308383"/>
              <a:gd name="connsiteX5" fmla="*/ 7925131 w 12200999"/>
              <a:gd name="connsiteY5" fmla="*/ 173566 h 1308383"/>
              <a:gd name="connsiteX6" fmla="*/ 8167340 w 12200999"/>
              <a:gd name="connsiteY6" fmla="*/ 0 h 1308383"/>
              <a:gd name="connsiteX0" fmla="*/ 8167340 w 12200999"/>
              <a:gd name="connsiteY0" fmla="*/ 0 h 1308383"/>
              <a:gd name="connsiteX1" fmla="*/ 12200999 w 12200999"/>
              <a:gd name="connsiteY1" fmla="*/ 197 h 1308383"/>
              <a:gd name="connsiteX2" fmla="*/ 12191999 w 12200999"/>
              <a:gd name="connsiteY2" fmla="*/ 1308383 h 1308383"/>
              <a:gd name="connsiteX3" fmla="*/ 0 w 12200999"/>
              <a:gd name="connsiteY3" fmla="*/ 1308383 h 1308383"/>
              <a:gd name="connsiteX4" fmla="*/ 0 w 12200999"/>
              <a:gd name="connsiteY4" fmla="*/ 173566 h 1308383"/>
              <a:gd name="connsiteX5" fmla="*/ 7925131 w 12200999"/>
              <a:gd name="connsiteY5" fmla="*/ 173566 h 1308383"/>
              <a:gd name="connsiteX6" fmla="*/ 8167340 w 12200999"/>
              <a:gd name="connsiteY6" fmla="*/ 0 h 1308383"/>
              <a:gd name="connsiteX0" fmla="*/ 8167340 w 12200999"/>
              <a:gd name="connsiteY0" fmla="*/ 0 h 1308383"/>
              <a:gd name="connsiteX1" fmla="*/ 12200999 w 12200999"/>
              <a:gd name="connsiteY1" fmla="*/ 197 h 1308383"/>
              <a:gd name="connsiteX2" fmla="*/ 12191999 w 12200999"/>
              <a:gd name="connsiteY2" fmla="*/ 1308383 h 1308383"/>
              <a:gd name="connsiteX3" fmla="*/ 0 w 12200999"/>
              <a:gd name="connsiteY3" fmla="*/ 1308383 h 1308383"/>
              <a:gd name="connsiteX4" fmla="*/ 0 w 12200999"/>
              <a:gd name="connsiteY4" fmla="*/ 173566 h 1308383"/>
              <a:gd name="connsiteX5" fmla="*/ 7919521 w 12200999"/>
              <a:gd name="connsiteY5" fmla="*/ 175660 h 1308383"/>
              <a:gd name="connsiteX6" fmla="*/ 8167340 w 12200999"/>
              <a:gd name="connsiteY6" fmla="*/ 0 h 1308383"/>
              <a:gd name="connsiteX0" fmla="*/ 8167340 w 12200999"/>
              <a:gd name="connsiteY0" fmla="*/ 0 h 1308383"/>
              <a:gd name="connsiteX1" fmla="*/ 12200999 w 12200999"/>
              <a:gd name="connsiteY1" fmla="*/ 197 h 1308383"/>
              <a:gd name="connsiteX2" fmla="*/ 12191999 w 12200999"/>
              <a:gd name="connsiteY2" fmla="*/ 1308383 h 1308383"/>
              <a:gd name="connsiteX3" fmla="*/ 0 w 12200999"/>
              <a:gd name="connsiteY3" fmla="*/ 1308383 h 1308383"/>
              <a:gd name="connsiteX4" fmla="*/ 0 w 12200999"/>
              <a:gd name="connsiteY4" fmla="*/ 173566 h 1308383"/>
              <a:gd name="connsiteX5" fmla="*/ 7919521 w 12200999"/>
              <a:gd name="connsiteY5" fmla="*/ 175660 h 1308383"/>
              <a:gd name="connsiteX6" fmla="*/ 8167340 w 12200999"/>
              <a:gd name="connsiteY6" fmla="*/ 0 h 1308383"/>
              <a:gd name="connsiteX0" fmla="*/ 8167340 w 12200999"/>
              <a:gd name="connsiteY0" fmla="*/ 0 h 1308383"/>
              <a:gd name="connsiteX1" fmla="*/ 12200999 w 12200999"/>
              <a:gd name="connsiteY1" fmla="*/ 197 h 1308383"/>
              <a:gd name="connsiteX2" fmla="*/ 12191999 w 12200999"/>
              <a:gd name="connsiteY2" fmla="*/ 1308383 h 1308383"/>
              <a:gd name="connsiteX3" fmla="*/ 0 w 12200999"/>
              <a:gd name="connsiteY3" fmla="*/ 1308383 h 1308383"/>
              <a:gd name="connsiteX4" fmla="*/ 0 w 12200999"/>
              <a:gd name="connsiteY4" fmla="*/ 173566 h 1308383"/>
              <a:gd name="connsiteX5" fmla="*/ 7919521 w 12200999"/>
              <a:gd name="connsiteY5" fmla="*/ 175660 h 1308383"/>
              <a:gd name="connsiteX6" fmla="*/ 8167340 w 12200999"/>
              <a:gd name="connsiteY6" fmla="*/ 0 h 13083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200999" h="1308383">
                <a:moveTo>
                  <a:pt x="8167340" y="0"/>
                </a:moveTo>
                <a:lnTo>
                  <a:pt x="12200999" y="197"/>
                </a:lnTo>
                <a:lnTo>
                  <a:pt x="12191999" y="1308383"/>
                </a:lnTo>
                <a:lnTo>
                  <a:pt x="0" y="1308383"/>
                </a:lnTo>
                <a:lnTo>
                  <a:pt x="0" y="173566"/>
                </a:lnTo>
                <a:lnTo>
                  <a:pt x="7919521" y="175660"/>
                </a:lnTo>
                <a:cubicBezTo>
                  <a:pt x="8168649" y="1699"/>
                  <a:pt x="7923822" y="176731"/>
                  <a:pt x="8167340" y="0"/>
                </a:cubicBezTo>
                <a:close/>
              </a:path>
            </a:pathLst>
          </a:custGeom>
        </p:spPr>
        <p:txBody>
          <a:bodyPr wrap="square" anchor="ctr">
            <a:noAutofit/>
          </a:bodyPr>
          <a:lstStyle>
            <a:lvl1pPr marL="0" indent="0" algn="ctr">
              <a:buNone/>
              <a:defRPr>
                <a:solidFill>
                  <a:schemeClr val="bg1">
                    <a:lumMod val="50000"/>
                  </a:schemeClr>
                </a:solidFill>
              </a:defRPr>
            </a:lvl1pPr>
          </a:lstStyle>
          <a:p>
            <a:r>
              <a:rPr lang="en-US" dirty="0"/>
              <a:t>Insert Image</a:t>
            </a:r>
            <a:endParaRPr lang="en-GB" dirty="0"/>
          </a:p>
        </p:txBody>
      </p:sp>
      <p:sp>
        <p:nvSpPr>
          <p:cNvPr id="27" name="Text Placeholder 26">
            <a:extLst>
              <a:ext uri="{FF2B5EF4-FFF2-40B4-BE49-F238E27FC236}">
                <a16:creationId xmlns:a16="http://schemas.microsoft.com/office/drawing/2014/main" id="{A222F077-B5D5-442D-BB60-47BE1094D15F}"/>
              </a:ext>
              <a:ext uri="{C183D7F6-B498-43B3-948B-1728B52AA6E4}">
                <adec:decorative xmlns:adec="http://schemas.microsoft.com/office/drawing/2017/decorative" val="1"/>
              </a:ext>
            </a:extLst>
          </p:cNvPr>
          <p:cNvSpPr>
            <a:spLocks noGrp="1"/>
          </p:cNvSpPr>
          <p:nvPr>
            <p:ph type="body" sz="quarter" idx="18" hasCustomPrompt="1"/>
          </p:nvPr>
        </p:nvSpPr>
        <p:spPr>
          <a:xfrm>
            <a:off x="0" y="0"/>
            <a:ext cx="12192000" cy="3962400"/>
          </a:xfrm>
          <a:custGeom>
            <a:avLst/>
            <a:gdLst>
              <a:gd name="connsiteX0" fmla="*/ 0 w 12192000"/>
              <a:gd name="connsiteY0" fmla="*/ 0 h 5723182"/>
              <a:gd name="connsiteX1" fmla="*/ 12192000 w 12192000"/>
              <a:gd name="connsiteY1" fmla="*/ 0 h 5723182"/>
              <a:gd name="connsiteX2" fmla="*/ 12192000 w 12192000"/>
              <a:gd name="connsiteY2" fmla="*/ 5378958 h 5723182"/>
              <a:gd name="connsiteX3" fmla="*/ 8243540 w 12192000"/>
              <a:gd name="connsiteY3" fmla="*/ 5378958 h 5723182"/>
              <a:gd name="connsiteX4" fmla="*/ 7982281 w 12192000"/>
              <a:gd name="connsiteY4" fmla="*/ 5723182 h 5723182"/>
              <a:gd name="connsiteX5" fmla="*/ 0 w 12192000"/>
              <a:gd name="connsiteY5" fmla="*/ 5723182 h 5723182"/>
              <a:gd name="connsiteX6" fmla="*/ 0 w 12192000"/>
              <a:gd name="connsiteY6" fmla="*/ 5378958 h 5723182"/>
              <a:gd name="connsiteX7" fmla="*/ 0 w 12192000"/>
              <a:gd name="connsiteY7" fmla="*/ 5265982 h 5723182"/>
              <a:gd name="connsiteX0" fmla="*/ 0 w 12192000"/>
              <a:gd name="connsiteY0" fmla="*/ 0 h 5723182"/>
              <a:gd name="connsiteX1" fmla="*/ 12192000 w 12192000"/>
              <a:gd name="connsiteY1" fmla="*/ 0 h 5723182"/>
              <a:gd name="connsiteX2" fmla="*/ 12192000 w 12192000"/>
              <a:gd name="connsiteY2" fmla="*/ 5378958 h 5723182"/>
              <a:gd name="connsiteX3" fmla="*/ 8243540 w 12192000"/>
              <a:gd name="connsiteY3" fmla="*/ 5054567 h 5723182"/>
              <a:gd name="connsiteX4" fmla="*/ 7982281 w 12192000"/>
              <a:gd name="connsiteY4" fmla="*/ 5723182 h 5723182"/>
              <a:gd name="connsiteX5" fmla="*/ 0 w 12192000"/>
              <a:gd name="connsiteY5" fmla="*/ 5723182 h 5723182"/>
              <a:gd name="connsiteX6" fmla="*/ 0 w 12192000"/>
              <a:gd name="connsiteY6" fmla="*/ 5378958 h 5723182"/>
              <a:gd name="connsiteX7" fmla="*/ 0 w 12192000"/>
              <a:gd name="connsiteY7" fmla="*/ 5265982 h 5723182"/>
              <a:gd name="connsiteX8" fmla="*/ 0 w 12192000"/>
              <a:gd name="connsiteY8" fmla="*/ 0 h 5723182"/>
              <a:gd name="connsiteX0" fmla="*/ 0 w 12192000"/>
              <a:gd name="connsiteY0" fmla="*/ 0 h 5723182"/>
              <a:gd name="connsiteX1" fmla="*/ 12192000 w 12192000"/>
              <a:gd name="connsiteY1" fmla="*/ 0 h 5723182"/>
              <a:gd name="connsiteX2" fmla="*/ 12192000 w 12192000"/>
              <a:gd name="connsiteY2" fmla="*/ 5077738 h 5723182"/>
              <a:gd name="connsiteX3" fmla="*/ 8243540 w 12192000"/>
              <a:gd name="connsiteY3" fmla="*/ 5054567 h 5723182"/>
              <a:gd name="connsiteX4" fmla="*/ 7982281 w 12192000"/>
              <a:gd name="connsiteY4" fmla="*/ 5723182 h 5723182"/>
              <a:gd name="connsiteX5" fmla="*/ 0 w 12192000"/>
              <a:gd name="connsiteY5" fmla="*/ 5723182 h 5723182"/>
              <a:gd name="connsiteX6" fmla="*/ 0 w 12192000"/>
              <a:gd name="connsiteY6" fmla="*/ 5378958 h 5723182"/>
              <a:gd name="connsiteX7" fmla="*/ 0 w 12192000"/>
              <a:gd name="connsiteY7" fmla="*/ 5265982 h 5723182"/>
              <a:gd name="connsiteX8" fmla="*/ 0 w 12192000"/>
              <a:gd name="connsiteY8" fmla="*/ 0 h 5723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5723182">
                <a:moveTo>
                  <a:pt x="0" y="0"/>
                </a:moveTo>
                <a:lnTo>
                  <a:pt x="12192000" y="0"/>
                </a:lnTo>
                <a:lnTo>
                  <a:pt x="12192000" y="5077738"/>
                </a:lnTo>
                <a:lnTo>
                  <a:pt x="8243540" y="5054567"/>
                </a:lnTo>
                <a:lnTo>
                  <a:pt x="7982281" y="5723182"/>
                </a:lnTo>
                <a:lnTo>
                  <a:pt x="0" y="5723182"/>
                </a:lnTo>
                <a:lnTo>
                  <a:pt x="0" y="5378958"/>
                </a:lnTo>
                <a:lnTo>
                  <a:pt x="0" y="5265982"/>
                </a:lnTo>
                <a:lnTo>
                  <a:pt x="0" y="0"/>
                </a:lnTo>
                <a:close/>
              </a:path>
            </a:pathLst>
          </a:custGeom>
          <a:blipFill>
            <a:blip r:embed="rId2" cstate="email">
              <a:duotone>
                <a:schemeClr val="accent1">
                  <a:shade val="45000"/>
                  <a:satMod val="135000"/>
                </a:schemeClr>
                <a:prstClr val="white"/>
              </a:duotone>
              <a:extLst>
                <a:ext uri="{28A0092B-C50C-407E-A947-70E740481C1C}">
                  <a14:useLocalDpi xmlns:a14="http://schemas.microsoft.com/office/drawing/2010/main"/>
                </a:ext>
              </a:extLst>
            </a:blip>
            <a:stretch>
              <a:fillRect/>
            </a:stretch>
          </a:blipFill>
          <a:effectLst>
            <a:outerShdw blurRad="152400" dist="127000" dir="2700000" algn="t" rotWithShape="0">
              <a:prstClr val="black">
                <a:alpha val="65000"/>
              </a:prstClr>
            </a:outerShdw>
          </a:effectLst>
        </p:spPr>
        <p:txBody>
          <a:bodyPr wrap="square">
            <a:noAutofit/>
          </a:bodyPr>
          <a:lstStyle>
            <a:lvl1pPr marL="0" indent="0">
              <a:buNone/>
              <a:defRPr>
                <a:solidFill>
                  <a:schemeClr val="tx1">
                    <a:alpha val="0"/>
                  </a:schemeClr>
                </a:solidFill>
              </a:defRPr>
            </a:lvl1pPr>
          </a:lstStyle>
          <a:p>
            <a:pPr lvl="0"/>
            <a:r>
              <a:rPr lang="en-US" dirty="0"/>
              <a:t>I</a:t>
            </a:r>
            <a:endParaRPr lang="en-GB" dirty="0"/>
          </a:p>
        </p:txBody>
      </p:sp>
      <p:sp>
        <p:nvSpPr>
          <p:cNvPr id="2" name="Title 1">
            <a:extLst>
              <a:ext uri="{FF2B5EF4-FFF2-40B4-BE49-F238E27FC236}">
                <a16:creationId xmlns:a16="http://schemas.microsoft.com/office/drawing/2014/main" id="{2F2E942B-4297-4570-B120-E2ACA52D126E}"/>
              </a:ext>
            </a:extLst>
          </p:cNvPr>
          <p:cNvSpPr>
            <a:spLocks noGrp="1"/>
          </p:cNvSpPr>
          <p:nvPr>
            <p:ph type="title"/>
          </p:nvPr>
        </p:nvSpPr>
        <p:spPr>
          <a:xfrm>
            <a:off x="781049" y="990600"/>
            <a:ext cx="9144000" cy="2590800"/>
          </a:xfrm>
          <a:noFill/>
        </p:spPr>
        <p:txBody>
          <a:bodyPr anchor="t">
            <a:normAutofit/>
          </a:bodyPr>
          <a:lstStyle>
            <a:lvl1pPr algn="l">
              <a:defRPr sz="6000">
                <a:solidFill>
                  <a:schemeClr val="bg1"/>
                </a:solidFill>
              </a:defRPr>
            </a:lvl1pPr>
          </a:lstStyle>
          <a:p>
            <a:r>
              <a:rPr lang="en-US"/>
              <a:t>Click to edit Master title style</a:t>
            </a:r>
            <a:endParaRPr lang="en-GB" dirty="0"/>
          </a:p>
        </p:txBody>
      </p:sp>
      <p:sp>
        <p:nvSpPr>
          <p:cNvPr id="9" name="Text Placeholder 16">
            <a:extLst>
              <a:ext uri="{FF2B5EF4-FFF2-40B4-BE49-F238E27FC236}">
                <a16:creationId xmlns:a16="http://schemas.microsoft.com/office/drawing/2014/main" id="{4E78EDD8-13BF-4551-BD7B-C04131A68BC1}"/>
              </a:ext>
              <a:ext uri="{C183D7F6-B498-43B3-948B-1728B52AA6E4}">
                <adec:decorative xmlns:adec="http://schemas.microsoft.com/office/drawing/2017/decorative" val="1"/>
              </a:ext>
            </a:extLst>
          </p:cNvPr>
          <p:cNvSpPr>
            <a:spLocks noGrp="1"/>
          </p:cNvSpPr>
          <p:nvPr>
            <p:ph type="body" sz="quarter" idx="23" hasCustomPrompt="1"/>
          </p:nvPr>
        </p:nvSpPr>
        <p:spPr>
          <a:xfrm>
            <a:off x="0" y="633984"/>
            <a:ext cx="304800" cy="1499616"/>
          </a:xfrm>
          <a:solidFill>
            <a:schemeClr val="accent2"/>
          </a:solidFill>
          <a:effectLst/>
        </p:spPr>
        <p:txBody>
          <a:bodyPr/>
          <a:lstStyle>
            <a:lvl1pPr marL="0" indent="0">
              <a:buNone/>
              <a:defRPr>
                <a:solidFill>
                  <a:schemeClr val="tx1">
                    <a:alpha val="0"/>
                  </a:schemeClr>
                </a:solidFill>
              </a:defRPr>
            </a:lvl1pPr>
          </a:lstStyle>
          <a:p>
            <a:pPr lvl="0"/>
            <a:r>
              <a:rPr lang="en-US" dirty="0"/>
              <a:t>I</a:t>
            </a:r>
            <a:endParaRPr lang="en-GB" dirty="0"/>
          </a:p>
        </p:txBody>
      </p:sp>
      <p:sp>
        <p:nvSpPr>
          <p:cNvPr id="7" name="Slide Number Placeholder 5">
            <a:extLst>
              <a:ext uri="{FF2B5EF4-FFF2-40B4-BE49-F238E27FC236}">
                <a16:creationId xmlns:a16="http://schemas.microsoft.com/office/drawing/2014/main" id="{7160B2D8-3756-4781-A8DD-692C3F895981}"/>
              </a:ext>
            </a:extLst>
          </p:cNvPr>
          <p:cNvSpPr>
            <a:spLocks noGrp="1"/>
          </p:cNvSpPr>
          <p:nvPr>
            <p:ph type="sldNum" sz="quarter" idx="4"/>
          </p:nvPr>
        </p:nvSpPr>
        <p:spPr>
          <a:xfrm>
            <a:off x="628788" y="6339840"/>
            <a:ext cx="302281" cy="365760"/>
          </a:xfrm>
          <a:prstGeom prst="rect">
            <a:avLst/>
          </a:prstGeom>
          <a:solidFill>
            <a:schemeClr val="bg1"/>
          </a:solidFill>
          <a:ln>
            <a:solidFill>
              <a:schemeClr val="accent2"/>
            </a:solidFill>
          </a:ln>
        </p:spPr>
        <p:txBody>
          <a:bodyPr vert="horz" lIns="0" tIns="45720" rIns="0" bIns="45720" rtlCol="0" anchor="ctr"/>
          <a:lstStyle>
            <a:lvl1pPr algn="ctr">
              <a:defRPr sz="1000">
                <a:solidFill>
                  <a:schemeClr val="tx1">
                    <a:lumMod val="95000"/>
                    <a:lumOff val="5000"/>
                  </a:schemeClr>
                </a:solidFill>
                <a:latin typeface="+mj-lt"/>
              </a:defRPr>
            </a:lvl1pPr>
          </a:lstStyle>
          <a:p>
            <a:fld id="{4FAB73BC-B049-4115-A692-8D63A059BFB8}" type="slidenum">
              <a:rPr lang="en-US" smtClean="0"/>
              <a:pPr/>
              <a:t>‹#›</a:t>
            </a:fld>
            <a:endParaRPr lang="en-US" dirty="0"/>
          </a:p>
        </p:txBody>
      </p:sp>
      <p:pic>
        <p:nvPicPr>
          <p:cNvPr id="4" name="Picture 3">
            <a:extLst>
              <a:ext uri="{FF2B5EF4-FFF2-40B4-BE49-F238E27FC236}">
                <a16:creationId xmlns:a16="http://schemas.microsoft.com/office/drawing/2014/main" id="{2600AF8D-C8E9-018E-BF73-D9AE5F7AEC9F}"/>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10260363" y="470528"/>
            <a:ext cx="1446508" cy="326911"/>
          </a:xfrm>
          <a:prstGeom prst="rect">
            <a:avLst/>
          </a:prstGeom>
          <a:effectLst/>
        </p:spPr>
      </p:pic>
      <p:pic>
        <p:nvPicPr>
          <p:cNvPr id="3" name="Picture Placeholder 35" descr="A ceiling with many windows&#10;&#10;Description automatically generated">
            <a:extLst>
              <a:ext uri="{FF2B5EF4-FFF2-40B4-BE49-F238E27FC236}">
                <a16:creationId xmlns:a16="http://schemas.microsoft.com/office/drawing/2014/main" id="{5FD67CB7-85C7-1FDD-71F7-304C86850AF7}"/>
              </a:ext>
            </a:extLst>
          </p:cNvPr>
          <p:cNvPicPr>
            <a:picLocks noChangeAspect="1"/>
          </p:cNvPicPr>
          <p:nvPr userDrawn="1"/>
        </p:nvPicPr>
        <p:blipFill rotWithShape="1">
          <a:blip r:embed="rId4" cstate="email">
            <a:extLst>
              <a:ext uri="{28A0092B-C50C-407E-A947-70E740481C1C}">
                <a14:useLocalDpi xmlns:a14="http://schemas.microsoft.com/office/drawing/2010/main"/>
              </a:ext>
            </a:extLst>
          </a:blip>
          <a:srcRect r="-276"/>
          <a:stretch/>
        </p:blipFill>
        <p:spPr>
          <a:xfrm>
            <a:off x="0" y="3352800"/>
            <a:ext cx="12201525" cy="3505200"/>
          </a:xfrm>
          <a:prstGeom prst="rect">
            <a:avLst/>
          </a:prstGeom>
        </p:spPr>
      </p:pic>
    </p:spTree>
    <p:extLst>
      <p:ext uri="{BB962C8B-B14F-4D97-AF65-F5344CB8AC3E}">
        <p14:creationId xmlns:p14="http://schemas.microsoft.com/office/powerpoint/2010/main" val="193110706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4_Layout-10">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E7327DDA-47A3-4BA9-A1E6-CE580D97A33E}"/>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4669298" y="9864"/>
            <a:ext cx="7522702" cy="6858000"/>
          </a:xfrm>
          <a:prstGeom prst="rect">
            <a:avLst/>
          </a:prstGeom>
        </p:spPr>
      </p:pic>
      <p:sp>
        <p:nvSpPr>
          <p:cNvPr id="10" name="Freeform 8">
            <a:extLst>
              <a:ext uri="{FF2B5EF4-FFF2-40B4-BE49-F238E27FC236}">
                <a16:creationId xmlns:a16="http://schemas.microsoft.com/office/drawing/2014/main" id="{0E32A581-E216-4627-9310-87462F471412}"/>
              </a:ext>
            </a:extLst>
          </p:cNvPr>
          <p:cNvSpPr/>
          <p:nvPr userDrawn="1"/>
        </p:nvSpPr>
        <p:spPr>
          <a:xfrm>
            <a:off x="0" y="-11875"/>
            <a:ext cx="6809630" cy="6887688"/>
          </a:xfrm>
          <a:custGeom>
            <a:avLst/>
            <a:gdLst>
              <a:gd name="connsiteX0" fmla="*/ 8015845 w 8015845"/>
              <a:gd name="connsiteY0" fmla="*/ 0 h 6887688"/>
              <a:gd name="connsiteX1" fmla="*/ 0 w 8015845"/>
              <a:gd name="connsiteY1" fmla="*/ 0 h 6887688"/>
              <a:gd name="connsiteX2" fmla="*/ 0 w 8015845"/>
              <a:gd name="connsiteY2" fmla="*/ 6887688 h 6887688"/>
              <a:gd name="connsiteX3" fmla="*/ 118754 w 8015845"/>
              <a:gd name="connsiteY3" fmla="*/ 6887688 h 6887688"/>
              <a:gd name="connsiteX4" fmla="*/ 5522026 w 8015845"/>
              <a:gd name="connsiteY4" fmla="*/ 6887688 h 6887688"/>
              <a:gd name="connsiteX5" fmla="*/ 8015845 w 8015845"/>
              <a:gd name="connsiteY5" fmla="*/ 0 h 6887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015845" h="6887688">
                <a:moveTo>
                  <a:pt x="8015845" y="0"/>
                </a:moveTo>
                <a:lnTo>
                  <a:pt x="0" y="0"/>
                </a:lnTo>
                <a:lnTo>
                  <a:pt x="0" y="6887688"/>
                </a:lnTo>
                <a:lnTo>
                  <a:pt x="118754" y="6887688"/>
                </a:lnTo>
                <a:lnTo>
                  <a:pt x="5522026" y="6887688"/>
                </a:lnTo>
                <a:lnTo>
                  <a:pt x="8015845"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2" name="Rectangle 1">
            <a:extLst>
              <a:ext uri="{FF2B5EF4-FFF2-40B4-BE49-F238E27FC236}">
                <a16:creationId xmlns:a16="http://schemas.microsoft.com/office/drawing/2014/main" id="{702B7BCE-30BD-4AB6-94E9-72B4DF9B064F}"/>
              </a:ext>
            </a:extLst>
          </p:cNvPr>
          <p:cNvSpPr/>
          <p:nvPr userDrawn="1"/>
        </p:nvSpPr>
        <p:spPr>
          <a:xfrm>
            <a:off x="242596" y="261257"/>
            <a:ext cx="1754155" cy="5598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A9260432-5249-4A97-81D5-14925DD3FEFA}"/>
              </a:ext>
            </a:extLst>
          </p:cNvPr>
          <p:cNvSpPr/>
          <p:nvPr userDrawn="1"/>
        </p:nvSpPr>
        <p:spPr>
          <a:xfrm>
            <a:off x="628026" y="330281"/>
            <a:ext cx="10935949" cy="5873750"/>
          </a:xfrm>
          <a:prstGeom prst="rect">
            <a:avLst/>
          </a:prstGeom>
          <a:solidFill>
            <a:schemeClr val="bg1">
              <a:alpha val="86000"/>
            </a:schemeClr>
          </a:solidFill>
          <a:ln>
            <a:noFill/>
          </a:ln>
          <a:effectLst>
            <a:outerShdw blurRad="50800" dist="38100" dir="8100000" algn="tr" rotWithShape="0">
              <a:prstClr val="black">
                <a:alpha val="40000"/>
              </a:prstClr>
            </a:outerShdw>
          </a:effectLst>
        </p:spPr>
        <p:style>
          <a:lnRef idx="0">
            <a:scrgbClr r="0" g="0" b="0"/>
          </a:lnRef>
          <a:fillRef idx="0">
            <a:scrgbClr r="0" g="0" b="0"/>
          </a:fillRef>
          <a:effectRef idx="0">
            <a:scrgbClr r="0" g="0" b="0"/>
          </a:effectRef>
          <a:fontRef idx="minor">
            <a:schemeClr val="lt1"/>
          </a:fontRef>
        </p:style>
        <p:txBody>
          <a:bodyPr rtlCol="0" anchor="ctr"/>
          <a:lstStyle/>
          <a:p>
            <a:pPr algn="ctr"/>
            <a:endParaRPr lang="id-ID" sz="1350"/>
          </a:p>
        </p:txBody>
      </p:sp>
      <p:sp>
        <p:nvSpPr>
          <p:cNvPr id="16" name="Title Placeholder 1">
            <a:extLst>
              <a:ext uri="{FF2B5EF4-FFF2-40B4-BE49-F238E27FC236}">
                <a16:creationId xmlns:a16="http://schemas.microsoft.com/office/drawing/2014/main" id="{50D735BA-F6A8-404E-8FED-919CDFE4FF84}"/>
              </a:ext>
            </a:extLst>
          </p:cNvPr>
          <p:cNvSpPr>
            <a:spLocks noGrp="1"/>
          </p:cNvSpPr>
          <p:nvPr>
            <p:ph type="title"/>
          </p:nvPr>
        </p:nvSpPr>
        <p:spPr>
          <a:xfrm>
            <a:off x="773030" y="421902"/>
            <a:ext cx="10645941" cy="1039237"/>
          </a:xfrm>
          <a:prstGeom prst="rect">
            <a:avLst/>
          </a:prstGeom>
        </p:spPr>
        <p:txBody>
          <a:bodyPr vert="horz" lIns="91440" tIns="45720" rIns="91440" bIns="45720" rtlCol="0" anchor="ctr">
            <a:normAutofit/>
          </a:bodyPr>
          <a:lstStyle/>
          <a:p>
            <a:r>
              <a:rPr lang="en-US" dirty="0"/>
              <a:t>Click to edit Master title style</a:t>
            </a:r>
          </a:p>
        </p:txBody>
      </p:sp>
      <p:sp>
        <p:nvSpPr>
          <p:cNvPr id="19" name="Rectangle 18">
            <a:extLst>
              <a:ext uri="{FF2B5EF4-FFF2-40B4-BE49-F238E27FC236}">
                <a16:creationId xmlns:a16="http://schemas.microsoft.com/office/drawing/2014/main" id="{064E76C4-4CDE-45AC-A564-1334BC4F96D1}"/>
              </a:ext>
            </a:extLst>
          </p:cNvPr>
          <p:cNvSpPr/>
          <p:nvPr userDrawn="1"/>
        </p:nvSpPr>
        <p:spPr>
          <a:xfrm>
            <a:off x="773027" y="1427017"/>
            <a:ext cx="10645943" cy="4638120"/>
          </a:xfrm>
          <a:prstGeom prst="rect">
            <a:avLst/>
          </a:prstGeom>
          <a:solidFill>
            <a:schemeClr val="bg1">
              <a:alpha val="69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id-ID" sz="1350"/>
          </a:p>
        </p:txBody>
      </p:sp>
      <p:sp>
        <p:nvSpPr>
          <p:cNvPr id="17" name="Content Placeholder 2">
            <a:extLst>
              <a:ext uri="{FF2B5EF4-FFF2-40B4-BE49-F238E27FC236}">
                <a16:creationId xmlns:a16="http://schemas.microsoft.com/office/drawing/2014/main" id="{078AFABF-897A-4F3F-A0FD-64822677385F}"/>
              </a:ext>
            </a:extLst>
          </p:cNvPr>
          <p:cNvSpPr>
            <a:spLocks noGrp="1"/>
          </p:cNvSpPr>
          <p:nvPr>
            <p:ph sz="half" idx="1"/>
          </p:nvPr>
        </p:nvSpPr>
        <p:spPr>
          <a:xfrm>
            <a:off x="826769" y="1552760"/>
            <a:ext cx="10592202" cy="4534974"/>
          </a:xfrm>
        </p:spPr>
        <p:txBody>
          <a:bodyPr/>
          <a:lstStyle>
            <a:lvl1pPr marL="228600" indent="-228600">
              <a:defRPr sz="2600"/>
            </a:lvl1pPr>
            <a:lvl2pPr marL="685800" indent="-228600">
              <a:defRPr/>
            </a:lvl2pPr>
            <a:lvl3pPr marL="1143000" indent="-228600">
              <a:defRPr/>
            </a:lvl3pPr>
            <a:lvl4pPr marL="1600200" indent="-228600">
              <a:defRPr/>
            </a:lvl4pPr>
            <a:lvl5pPr marL="2057400" indent="-223838">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8" name="Picture 17">
            <a:extLst>
              <a:ext uri="{FF2B5EF4-FFF2-40B4-BE49-F238E27FC236}">
                <a16:creationId xmlns:a16="http://schemas.microsoft.com/office/drawing/2014/main" id="{74A8161D-4C23-4B1B-A60E-5C88E31E08A8}"/>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14013" y="6436100"/>
            <a:ext cx="1371600" cy="309028"/>
          </a:xfrm>
          <a:prstGeom prst="rect">
            <a:avLst/>
          </a:prstGeom>
        </p:spPr>
      </p:pic>
      <p:sp>
        <p:nvSpPr>
          <p:cNvPr id="14" name="Content Placeholder 2">
            <a:extLst>
              <a:ext uri="{FF2B5EF4-FFF2-40B4-BE49-F238E27FC236}">
                <a16:creationId xmlns:a16="http://schemas.microsoft.com/office/drawing/2014/main" id="{7DB16414-DB4B-4C32-9B9D-F3760AA566A3}"/>
              </a:ext>
            </a:extLst>
          </p:cNvPr>
          <p:cNvSpPr>
            <a:spLocks noGrp="1"/>
          </p:cNvSpPr>
          <p:nvPr>
            <p:ph sz="half" idx="10"/>
          </p:nvPr>
        </p:nvSpPr>
        <p:spPr>
          <a:xfrm>
            <a:off x="4899805" y="6321531"/>
            <a:ext cx="6572904" cy="439947"/>
          </a:xfrm>
        </p:spPr>
        <p:txBody>
          <a:bodyPr>
            <a:normAutofit/>
          </a:bodyPr>
          <a:lstStyle>
            <a:lvl1pPr marL="0" indent="0" algn="r">
              <a:buNone/>
              <a:defRPr sz="1600">
                <a:solidFill>
                  <a:schemeClr val="bg1"/>
                </a:solidFill>
              </a:defRPr>
            </a:lvl1pPr>
            <a:lvl2pPr marL="685800" indent="-228600">
              <a:defRPr/>
            </a:lvl2pPr>
            <a:lvl3pPr marL="1143000" indent="-228600">
              <a:defRPr/>
            </a:lvl3pPr>
            <a:lvl4pPr marL="1600200" indent="-228600">
              <a:defRPr/>
            </a:lvl4pPr>
            <a:lvl5pPr marL="2057400" indent="-223838">
              <a:defRPr/>
            </a:lvl5pPr>
          </a:lstStyle>
          <a:p>
            <a:pPr lvl="0"/>
            <a:r>
              <a:rPr lang="en-US" dirty="0"/>
              <a:t>Click to edit Master text styles</a:t>
            </a:r>
          </a:p>
        </p:txBody>
      </p:sp>
    </p:spTree>
    <p:extLst>
      <p:ext uri="{BB962C8B-B14F-4D97-AF65-F5344CB8AC3E}">
        <p14:creationId xmlns:p14="http://schemas.microsoft.com/office/powerpoint/2010/main" val="232733710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5_Layout-10">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FA5E77C0-7CE2-4070-8E00-19C584F266D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667269" y="0"/>
            <a:ext cx="8205216" cy="6858000"/>
          </a:xfrm>
          <a:prstGeom prst="rect">
            <a:avLst/>
          </a:prstGeom>
        </p:spPr>
      </p:pic>
      <p:sp>
        <p:nvSpPr>
          <p:cNvPr id="10" name="Freeform 8">
            <a:extLst>
              <a:ext uri="{FF2B5EF4-FFF2-40B4-BE49-F238E27FC236}">
                <a16:creationId xmlns:a16="http://schemas.microsoft.com/office/drawing/2014/main" id="{08B7F8E4-6B68-49FF-BAB4-6ADA0300E48F}"/>
              </a:ext>
            </a:extLst>
          </p:cNvPr>
          <p:cNvSpPr/>
          <p:nvPr userDrawn="1"/>
        </p:nvSpPr>
        <p:spPr>
          <a:xfrm>
            <a:off x="0" y="-11875"/>
            <a:ext cx="6809630" cy="6887688"/>
          </a:xfrm>
          <a:custGeom>
            <a:avLst/>
            <a:gdLst>
              <a:gd name="connsiteX0" fmla="*/ 8015845 w 8015845"/>
              <a:gd name="connsiteY0" fmla="*/ 0 h 6887688"/>
              <a:gd name="connsiteX1" fmla="*/ 0 w 8015845"/>
              <a:gd name="connsiteY1" fmla="*/ 0 h 6887688"/>
              <a:gd name="connsiteX2" fmla="*/ 0 w 8015845"/>
              <a:gd name="connsiteY2" fmla="*/ 6887688 h 6887688"/>
              <a:gd name="connsiteX3" fmla="*/ 118754 w 8015845"/>
              <a:gd name="connsiteY3" fmla="*/ 6887688 h 6887688"/>
              <a:gd name="connsiteX4" fmla="*/ 5522026 w 8015845"/>
              <a:gd name="connsiteY4" fmla="*/ 6887688 h 6887688"/>
              <a:gd name="connsiteX5" fmla="*/ 8015845 w 8015845"/>
              <a:gd name="connsiteY5" fmla="*/ 0 h 6887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015845" h="6887688">
                <a:moveTo>
                  <a:pt x="8015845" y="0"/>
                </a:moveTo>
                <a:lnTo>
                  <a:pt x="0" y="0"/>
                </a:lnTo>
                <a:lnTo>
                  <a:pt x="0" y="6887688"/>
                </a:lnTo>
                <a:lnTo>
                  <a:pt x="118754" y="6887688"/>
                </a:lnTo>
                <a:lnTo>
                  <a:pt x="5522026" y="6887688"/>
                </a:lnTo>
                <a:lnTo>
                  <a:pt x="8015845"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2" name="Rectangle 1">
            <a:extLst>
              <a:ext uri="{FF2B5EF4-FFF2-40B4-BE49-F238E27FC236}">
                <a16:creationId xmlns:a16="http://schemas.microsoft.com/office/drawing/2014/main" id="{702B7BCE-30BD-4AB6-94E9-72B4DF9B064F}"/>
              </a:ext>
            </a:extLst>
          </p:cNvPr>
          <p:cNvSpPr/>
          <p:nvPr userDrawn="1"/>
        </p:nvSpPr>
        <p:spPr>
          <a:xfrm>
            <a:off x="242596" y="261257"/>
            <a:ext cx="1754155" cy="5598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A9260432-5249-4A97-81D5-14925DD3FEFA}"/>
              </a:ext>
            </a:extLst>
          </p:cNvPr>
          <p:cNvSpPr/>
          <p:nvPr userDrawn="1"/>
        </p:nvSpPr>
        <p:spPr>
          <a:xfrm>
            <a:off x="628026" y="330281"/>
            <a:ext cx="10935949" cy="5873750"/>
          </a:xfrm>
          <a:prstGeom prst="rect">
            <a:avLst/>
          </a:prstGeom>
          <a:solidFill>
            <a:schemeClr val="bg1">
              <a:alpha val="86000"/>
            </a:schemeClr>
          </a:solidFill>
          <a:ln>
            <a:noFill/>
          </a:ln>
          <a:effectLst>
            <a:outerShdw blurRad="50800" dist="38100" dir="8100000" algn="tr" rotWithShape="0">
              <a:prstClr val="black">
                <a:alpha val="40000"/>
              </a:prstClr>
            </a:outerShdw>
          </a:effectLst>
        </p:spPr>
        <p:style>
          <a:lnRef idx="0">
            <a:scrgbClr r="0" g="0" b="0"/>
          </a:lnRef>
          <a:fillRef idx="0">
            <a:scrgbClr r="0" g="0" b="0"/>
          </a:fillRef>
          <a:effectRef idx="0">
            <a:scrgbClr r="0" g="0" b="0"/>
          </a:effectRef>
          <a:fontRef idx="minor">
            <a:schemeClr val="lt1"/>
          </a:fontRef>
        </p:style>
        <p:txBody>
          <a:bodyPr rtlCol="0" anchor="ctr"/>
          <a:lstStyle/>
          <a:p>
            <a:pPr algn="ctr"/>
            <a:endParaRPr lang="id-ID" sz="1350"/>
          </a:p>
        </p:txBody>
      </p:sp>
      <p:sp>
        <p:nvSpPr>
          <p:cNvPr id="16" name="Title Placeholder 1">
            <a:extLst>
              <a:ext uri="{FF2B5EF4-FFF2-40B4-BE49-F238E27FC236}">
                <a16:creationId xmlns:a16="http://schemas.microsoft.com/office/drawing/2014/main" id="{50D735BA-F6A8-404E-8FED-919CDFE4FF84}"/>
              </a:ext>
            </a:extLst>
          </p:cNvPr>
          <p:cNvSpPr>
            <a:spLocks noGrp="1"/>
          </p:cNvSpPr>
          <p:nvPr>
            <p:ph type="title"/>
          </p:nvPr>
        </p:nvSpPr>
        <p:spPr>
          <a:xfrm>
            <a:off x="773030" y="421902"/>
            <a:ext cx="10645941" cy="1039237"/>
          </a:xfrm>
          <a:prstGeom prst="rect">
            <a:avLst/>
          </a:prstGeom>
        </p:spPr>
        <p:txBody>
          <a:bodyPr vert="horz" lIns="91440" tIns="45720" rIns="91440" bIns="45720" rtlCol="0" anchor="ctr">
            <a:normAutofit/>
          </a:bodyPr>
          <a:lstStyle/>
          <a:p>
            <a:r>
              <a:rPr lang="en-US" dirty="0"/>
              <a:t>Click to edit Master title style</a:t>
            </a:r>
          </a:p>
        </p:txBody>
      </p:sp>
      <p:sp>
        <p:nvSpPr>
          <p:cNvPr id="19" name="Rectangle 18">
            <a:extLst>
              <a:ext uri="{FF2B5EF4-FFF2-40B4-BE49-F238E27FC236}">
                <a16:creationId xmlns:a16="http://schemas.microsoft.com/office/drawing/2014/main" id="{064E76C4-4CDE-45AC-A564-1334BC4F96D1}"/>
              </a:ext>
            </a:extLst>
          </p:cNvPr>
          <p:cNvSpPr/>
          <p:nvPr userDrawn="1"/>
        </p:nvSpPr>
        <p:spPr>
          <a:xfrm>
            <a:off x="773027" y="1427017"/>
            <a:ext cx="10645943" cy="4638120"/>
          </a:xfrm>
          <a:prstGeom prst="rect">
            <a:avLst/>
          </a:prstGeom>
          <a:solidFill>
            <a:schemeClr val="bg1">
              <a:alpha val="69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id-ID" sz="1350"/>
          </a:p>
        </p:txBody>
      </p:sp>
      <p:sp>
        <p:nvSpPr>
          <p:cNvPr id="17" name="Content Placeholder 2">
            <a:extLst>
              <a:ext uri="{FF2B5EF4-FFF2-40B4-BE49-F238E27FC236}">
                <a16:creationId xmlns:a16="http://schemas.microsoft.com/office/drawing/2014/main" id="{078AFABF-897A-4F3F-A0FD-64822677385F}"/>
              </a:ext>
            </a:extLst>
          </p:cNvPr>
          <p:cNvSpPr>
            <a:spLocks noGrp="1"/>
          </p:cNvSpPr>
          <p:nvPr>
            <p:ph sz="half" idx="1"/>
          </p:nvPr>
        </p:nvSpPr>
        <p:spPr>
          <a:xfrm>
            <a:off x="773025" y="1530163"/>
            <a:ext cx="5322975" cy="4534974"/>
          </a:xfrm>
        </p:spPr>
        <p:txBody>
          <a:bodyPr/>
          <a:lstStyle>
            <a:lvl1pPr marL="228600" indent="-228600">
              <a:defRPr sz="2600"/>
            </a:lvl1pPr>
            <a:lvl2pPr marL="685800" indent="-228600">
              <a:defRPr/>
            </a:lvl2pPr>
            <a:lvl3pPr marL="1143000" indent="-228600">
              <a:defRPr/>
            </a:lvl3pPr>
            <a:lvl4pPr marL="1600200" indent="-228600">
              <a:defRPr/>
            </a:lvl4pPr>
            <a:lvl5pPr marL="2057400" indent="-223838">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Content Placeholder 2">
            <a:extLst>
              <a:ext uri="{FF2B5EF4-FFF2-40B4-BE49-F238E27FC236}">
                <a16:creationId xmlns:a16="http://schemas.microsoft.com/office/drawing/2014/main" id="{EDF169E3-2697-437B-B55B-41EA60063B40}"/>
              </a:ext>
            </a:extLst>
          </p:cNvPr>
          <p:cNvSpPr>
            <a:spLocks noGrp="1"/>
          </p:cNvSpPr>
          <p:nvPr>
            <p:ph sz="half" idx="10"/>
          </p:nvPr>
        </p:nvSpPr>
        <p:spPr>
          <a:xfrm>
            <a:off x="4899805" y="6321531"/>
            <a:ext cx="6572904" cy="439947"/>
          </a:xfrm>
        </p:spPr>
        <p:txBody>
          <a:bodyPr>
            <a:normAutofit/>
          </a:bodyPr>
          <a:lstStyle>
            <a:lvl1pPr marL="0" indent="0" algn="r">
              <a:buNone/>
              <a:defRPr sz="1600">
                <a:solidFill>
                  <a:schemeClr val="bg1"/>
                </a:solidFill>
              </a:defRPr>
            </a:lvl1pPr>
            <a:lvl2pPr marL="685800" indent="-228600">
              <a:defRPr/>
            </a:lvl2pPr>
            <a:lvl3pPr marL="1143000" indent="-228600">
              <a:defRPr/>
            </a:lvl3pPr>
            <a:lvl4pPr marL="1600200" indent="-228600">
              <a:defRPr/>
            </a:lvl4pPr>
            <a:lvl5pPr marL="2057400" indent="-223838">
              <a:defRPr/>
            </a:lvl5pPr>
          </a:lstStyle>
          <a:p>
            <a:pPr lvl="0"/>
            <a:r>
              <a:rPr lang="en-US" dirty="0"/>
              <a:t>Click to edit Master text styles</a:t>
            </a:r>
          </a:p>
        </p:txBody>
      </p:sp>
    </p:spTree>
    <p:extLst>
      <p:ext uri="{BB962C8B-B14F-4D97-AF65-F5344CB8AC3E}">
        <p14:creationId xmlns:p14="http://schemas.microsoft.com/office/powerpoint/2010/main" val="74866844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Layout-14">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EFEE803-8FD3-4B8C-8CBB-0116F18AFB87}"/>
              </a:ext>
            </a:extLst>
          </p:cNvPr>
          <p:cNvSpPr/>
          <p:nvPr userDrawn="1"/>
        </p:nvSpPr>
        <p:spPr>
          <a:xfrm>
            <a:off x="3370997" y="982363"/>
            <a:ext cx="8821003" cy="54864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pic>
        <p:nvPicPr>
          <p:cNvPr id="5" name="Picture 4">
            <a:extLst>
              <a:ext uri="{FF2B5EF4-FFF2-40B4-BE49-F238E27FC236}">
                <a16:creationId xmlns:a16="http://schemas.microsoft.com/office/drawing/2014/main" id="{E50D59F4-90E8-4D69-A8E9-0BD8D8136454}"/>
              </a:ex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1543050" y="982363"/>
            <a:ext cx="3656748" cy="5486400"/>
          </a:xfrm>
          <a:prstGeom prst="rect">
            <a:avLst/>
          </a:prstGeom>
          <a:ln w="28575">
            <a:solidFill>
              <a:schemeClr val="bg1"/>
            </a:solidFill>
          </a:ln>
        </p:spPr>
      </p:pic>
      <p:sp>
        <p:nvSpPr>
          <p:cNvPr id="7" name="Title 1">
            <a:extLst>
              <a:ext uri="{FF2B5EF4-FFF2-40B4-BE49-F238E27FC236}">
                <a16:creationId xmlns:a16="http://schemas.microsoft.com/office/drawing/2014/main" id="{1664FC6C-4868-4EB6-99C4-599115294160}"/>
              </a:ext>
            </a:extLst>
          </p:cNvPr>
          <p:cNvSpPr>
            <a:spLocks noGrp="1"/>
          </p:cNvSpPr>
          <p:nvPr>
            <p:ph type="title"/>
          </p:nvPr>
        </p:nvSpPr>
        <p:spPr>
          <a:xfrm>
            <a:off x="5437065" y="1303340"/>
            <a:ext cx="6517667" cy="2852737"/>
          </a:xfrm>
        </p:spPr>
        <p:txBody>
          <a:bodyPr anchor="b"/>
          <a:lstStyle>
            <a:lvl1pPr algn="r">
              <a:defRPr sz="4500">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162108367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a:xfrm>
            <a:off x="677334" y="2160589"/>
            <a:ext cx="8596668" cy="38807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108F10-4AE7-4460-88EC-B6DFF3ECB4C3}" type="datetimeFigureOut">
              <a:rPr lang="en-US" smtClean="0"/>
              <a:t>10/29/2024</a:t>
            </a:fld>
            <a:endParaRPr lang="en-US"/>
          </a:p>
        </p:txBody>
      </p:sp>
      <p:sp>
        <p:nvSpPr>
          <p:cNvPr id="5" name="Footer Placeholder 4"/>
          <p:cNvSpPr>
            <a:spLocks noGrp="1"/>
          </p:cNvSpPr>
          <p:nvPr>
            <p:ph type="ftr" sz="quarter" idx="11"/>
          </p:nvPr>
        </p:nvSpPr>
        <p:spPr>
          <a:xfrm>
            <a:off x="2974428" y="6041362"/>
            <a:ext cx="4000518" cy="365125"/>
          </a:xfrm>
        </p:spPr>
        <p:txBody>
          <a:bodyPr/>
          <a:lstStyle/>
          <a:p>
            <a:endParaRPr lang="en-US"/>
          </a:p>
        </p:txBody>
      </p:sp>
      <p:sp>
        <p:nvSpPr>
          <p:cNvPr id="6" name="Slide Number Placeholder 5"/>
          <p:cNvSpPr>
            <a:spLocks noGrp="1"/>
          </p:cNvSpPr>
          <p:nvPr>
            <p:ph type="sldNum" sz="quarter" idx="12"/>
          </p:nvPr>
        </p:nvSpPr>
        <p:spPr/>
        <p:txBody>
          <a:bodyPr/>
          <a:lstStyle/>
          <a:p>
            <a:fld id="{99415626-824D-487F-A7AB-2BEC4564ACD5}" type="slidenum">
              <a:rPr lang="en-US" smtClean="0"/>
              <a:t>‹#›</a:t>
            </a:fld>
            <a:endParaRPr lang="en-US"/>
          </a:p>
        </p:txBody>
      </p:sp>
      <p:pic>
        <p:nvPicPr>
          <p:cNvPr id="8" name="Picture 7"/>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60817" y="6097110"/>
            <a:ext cx="1371600" cy="309377"/>
          </a:xfrm>
          <a:prstGeom prst="rect">
            <a:avLst/>
          </a:prstGeom>
        </p:spPr>
      </p:pic>
    </p:spTree>
    <p:extLst>
      <p:ext uri="{BB962C8B-B14F-4D97-AF65-F5344CB8AC3E}">
        <p14:creationId xmlns:p14="http://schemas.microsoft.com/office/powerpoint/2010/main" val="318025608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3_Layout-10">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E7327DDA-47A3-4BA9-A1E6-CE580D97A33E}"/>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637401" y="17813"/>
            <a:ext cx="7554599" cy="6858000"/>
          </a:xfrm>
          <a:prstGeom prst="rect">
            <a:avLst/>
          </a:prstGeom>
        </p:spPr>
      </p:pic>
      <p:sp>
        <p:nvSpPr>
          <p:cNvPr id="10" name="Freeform 8">
            <a:extLst>
              <a:ext uri="{FF2B5EF4-FFF2-40B4-BE49-F238E27FC236}">
                <a16:creationId xmlns:a16="http://schemas.microsoft.com/office/drawing/2014/main" id="{0E32A581-E216-4627-9310-87462F471412}"/>
              </a:ext>
            </a:extLst>
          </p:cNvPr>
          <p:cNvSpPr/>
          <p:nvPr userDrawn="1"/>
        </p:nvSpPr>
        <p:spPr>
          <a:xfrm>
            <a:off x="0" y="-11875"/>
            <a:ext cx="6809630" cy="6887688"/>
          </a:xfrm>
          <a:custGeom>
            <a:avLst/>
            <a:gdLst>
              <a:gd name="connsiteX0" fmla="*/ 8015845 w 8015845"/>
              <a:gd name="connsiteY0" fmla="*/ 0 h 6887688"/>
              <a:gd name="connsiteX1" fmla="*/ 0 w 8015845"/>
              <a:gd name="connsiteY1" fmla="*/ 0 h 6887688"/>
              <a:gd name="connsiteX2" fmla="*/ 0 w 8015845"/>
              <a:gd name="connsiteY2" fmla="*/ 6887688 h 6887688"/>
              <a:gd name="connsiteX3" fmla="*/ 118754 w 8015845"/>
              <a:gd name="connsiteY3" fmla="*/ 6887688 h 6887688"/>
              <a:gd name="connsiteX4" fmla="*/ 5522026 w 8015845"/>
              <a:gd name="connsiteY4" fmla="*/ 6887688 h 6887688"/>
              <a:gd name="connsiteX5" fmla="*/ 8015845 w 8015845"/>
              <a:gd name="connsiteY5" fmla="*/ 0 h 6887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015845" h="6887688">
                <a:moveTo>
                  <a:pt x="8015845" y="0"/>
                </a:moveTo>
                <a:lnTo>
                  <a:pt x="0" y="0"/>
                </a:lnTo>
                <a:lnTo>
                  <a:pt x="0" y="6887688"/>
                </a:lnTo>
                <a:lnTo>
                  <a:pt x="118754" y="6887688"/>
                </a:lnTo>
                <a:lnTo>
                  <a:pt x="5522026" y="6887688"/>
                </a:lnTo>
                <a:lnTo>
                  <a:pt x="8015845"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2" name="Rectangle 1">
            <a:extLst>
              <a:ext uri="{FF2B5EF4-FFF2-40B4-BE49-F238E27FC236}">
                <a16:creationId xmlns:a16="http://schemas.microsoft.com/office/drawing/2014/main" id="{702B7BCE-30BD-4AB6-94E9-72B4DF9B064F}"/>
              </a:ext>
            </a:extLst>
          </p:cNvPr>
          <p:cNvSpPr/>
          <p:nvPr userDrawn="1"/>
        </p:nvSpPr>
        <p:spPr>
          <a:xfrm>
            <a:off x="242596" y="261257"/>
            <a:ext cx="1754155" cy="5598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A9260432-5249-4A97-81D5-14925DD3FEFA}"/>
              </a:ext>
            </a:extLst>
          </p:cNvPr>
          <p:cNvSpPr/>
          <p:nvPr userDrawn="1"/>
        </p:nvSpPr>
        <p:spPr>
          <a:xfrm>
            <a:off x="628026" y="330281"/>
            <a:ext cx="10935949" cy="5873750"/>
          </a:xfrm>
          <a:prstGeom prst="rect">
            <a:avLst/>
          </a:prstGeom>
          <a:solidFill>
            <a:schemeClr val="bg1">
              <a:alpha val="86000"/>
            </a:schemeClr>
          </a:solidFill>
          <a:ln>
            <a:noFill/>
          </a:ln>
          <a:effectLst>
            <a:outerShdw blurRad="50800" dist="38100" dir="8100000" algn="tr" rotWithShape="0">
              <a:prstClr val="black">
                <a:alpha val="40000"/>
              </a:prstClr>
            </a:outerShdw>
          </a:effectLst>
        </p:spPr>
        <p:style>
          <a:lnRef idx="0">
            <a:scrgbClr r="0" g="0" b="0"/>
          </a:lnRef>
          <a:fillRef idx="0">
            <a:scrgbClr r="0" g="0" b="0"/>
          </a:fillRef>
          <a:effectRef idx="0">
            <a:scrgbClr r="0" g="0" b="0"/>
          </a:effectRef>
          <a:fontRef idx="minor">
            <a:schemeClr val="lt1"/>
          </a:fontRef>
        </p:style>
        <p:txBody>
          <a:bodyPr rtlCol="0" anchor="ctr"/>
          <a:lstStyle/>
          <a:p>
            <a:pPr algn="ctr"/>
            <a:endParaRPr lang="id-ID" sz="1350"/>
          </a:p>
        </p:txBody>
      </p:sp>
      <p:sp>
        <p:nvSpPr>
          <p:cNvPr id="16" name="Title Placeholder 1">
            <a:extLst>
              <a:ext uri="{FF2B5EF4-FFF2-40B4-BE49-F238E27FC236}">
                <a16:creationId xmlns:a16="http://schemas.microsoft.com/office/drawing/2014/main" id="{50D735BA-F6A8-404E-8FED-919CDFE4FF84}"/>
              </a:ext>
            </a:extLst>
          </p:cNvPr>
          <p:cNvSpPr>
            <a:spLocks noGrp="1"/>
          </p:cNvSpPr>
          <p:nvPr>
            <p:ph type="title"/>
          </p:nvPr>
        </p:nvSpPr>
        <p:spPr>
          <a:xfrm>
            <a:off x="773030" y="421902"/>
            <a:ext cx="10645941" cy="1039237"/>
          </a:xfrm>
          <a:prstGeom prst="rect">
            <a:avLst/>
          </a:prstGeom>
        </p:spPr>
        <p:txBody>
          <a:bodyPr vert="horz" lIns="91440" tIns="45720" rIns="91440" bIns="45720" rtlCol="0" anchor="ctr">
            <a:normAutofit/>
          </a:bodyPr>
          <a:lstStyle/>
          <a:p>
            <a:r>
              <a:rPr lang="en-US" dirty="0"/>
              <a:t>Click to edit Master title style</a:t>
            </a:r>
          </a:p>
        </p:txBody>
      </p:sp>
      <p:sp>
        <p:nvSpPr>
          <p:cNvPr id="19" name="Rectangle 18">
            <a:extLst>
              <a:ext uri="{FF2B5EF4-FFF2-40B4-BE49-F238E27FC236}">
                <a16:creationId xmlns:a16="http://schemas.microsoft.com/office/drawing/2014/main" id="{064E76C4-4CDE-45AC-A564-1334BC4F96D1}"/>
              </a:ext>
            </a:extLst>
          </p:cNvPr>
          <p:cNvSpPr/>
          <p:nvPr userDrawn="1"/>
        </p:nvSpPr>
        <p:spPr>
          <a:xfrm>
            <a:off x="773027" y="1427017"/>
            <a:ext cx="10645943" cy="4638120"/>
          </a:xfrm>
          <a:prstGeom prst="rect">
            <a:avLst/>
          </a:prstGeom>
          <a:solidFill>
            <a:schemeClr val="bg1">
              <a:alpha val="69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id-ID" sz="1350"/>
          </a:p>
        </p:txBody>
      </p:sp>
      <p:sp>
        <p:nvSpPr>
          <p:cNvPr id="17" name="Content Placeholder 2">
            <a:extLst>
              <a:ext uri="{FF2B5EF4-FFF2-40B4-BE49-F238E27FC236}">
                <a16:creationId xmlns:a16="http://schemas.microsoft.com/office/drawing/2014/main" id="{078AFABF-897A-4F3F-A0FD-64822677385F}"/>
              </a:ext>
            </a:extLst>
          </p:cNvPr>
          <p:cNvSpPr>
            <a:spLocks noGrp="1"/>
          </p:cNvSpPr>
          <p:nvPr>
            <p:ph sz="half" idx="1"/>
          </p:nvPr>
        </p:nvSpPr>
        <p:spPr>
          <a:xfrm>
            <a:off x="826768" y="1552760"/>
            <a:ext cx="10645941" cy="4534974"/>
          </a:xfrm>
        </p:spPr>
        <p:txBody>
          <a:bodyPr/>
          <a:lstStyle>
            <a:lvl1pPr marL="228600" indent="-228600">
              <a:defRPr sz="2600"/>
            </a:lvl1pPr>
            <a:lvl2pPr marL="685800" indent="-228600">
              <a:defRPr/>
            </a:lvl2pPr>
            <a:lvl3pPr marL="1143000" indent="-228600">
              <a:defRPr/>
            </a:lvl3pPr>
            <a:lvl4pPr marL="1600200" indent="-228600">
              <a:defRPr/>
            </a:lvl4pPr>
            <a:lvl5pPr marL="2057400" indent="-223838">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8" name="Picture 17">
            <a:extLst>
              <a:ext uri="{FF2B5EF4-FFF2-40B4-BE49-F238E27FC236}">
                <a16:creationId xmlns:a16="http://schemas.microsoft.com/office/drawing/2014/main" id="{74A8161D-4C23-4B1B-A60E-5C88E31E08A8}"/>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14013" y="6436100"/>
            <a:ext cx="1371600" cy="309028"/>
          </a:xfrm>
          <a:prstGeom prst="rect">
            <a:avLst/>
          </a:prstGeom>
        </p:spPr>
      </p:pic>
      <p:sp>
        <p:nvSpPr>
          <p:cNvPr id="14" name="Content Placeholder 2">
            <a:extLst>
              <a:ext uri="{FF2B5EF4-FFF2-40B4-BE49-F238E27FC236}">
                <a16:creationId xmlns:a16="http://schemas.microsoft.com/office/drawing/2014/main" id="{7DB16414-DB4B-4C32-9B9D-F3760AA566A3}"/>
              </a:ext>
            </a:extLst>
          </p:cNvPr>
          <p:cNvSpPr>
            <a:spLocks noGrp="1"/>
          </p:cNvSpPr>
          <p:nvPr>
            <p:ph sz="half" idx="10"/>
          </p:nvPr>
        </p:nvSpPr>
        <p:spPr>
          <a:xfrm>
            <a:off x="4899805" y="6321531"/>
            <a:ext cx="6572904" cy="439947"/>
          </a:xfrm>
        </p:spPr>
        <p:txBody>
          <a:bodyPr>
            <a:normAutofit/>
          </a:bodyPr>
          <a:lstStyle>
            <a:lvl1pPr marL="0" indent="0" algn="r">
              <a:buNone/>
              <a:defRPr sz="1600">
                <a:solidFill>
                  <a:schemeClr val="bg1"/>
                </a:solidFill>
              </a:defRPr>
            </a:lvl1pPr>
            <a:lvl2pPr marL="685800" indent="-228600">
              <a:defRPr/>
            </a:lvl2pPr>
            <a:lvl3pPr marL="1143000" indent="-228600">
              <a:defRPr/>
            </a:lvl3pPr>
            <a:lvl4pPr marL="1600200" indent="-228600">
              <a:defRPr/>
            </a:lvl4pPr>
            <a:lvl5pPr marL="2057400" indent="-223838">
              <a:defRPr/>
            </a:lvl5pPr>
          </a:lstStyle>
          <a:p>
            <a:pPr lvl="0"/>
            <a:r>
              <a:rPr lang="en-US" dirty="0"/>
              <a:t>Click to edit Master text styles</a:t>
            </a:r>
          </a:p>
        </p:txBody>
      </p:sp>
      <p:pic>
        <p:nvPicPr>
          <p:cNvPr id="3" name="Picture 2">
            <a:extLst>
              <a:ext uri="{FF2B5EF4-FFF2-40B4-BE49-F238E27FC236}">
                <a16:creationId xmlns:a16="http://schemas.microsoft.com/office/drawing/2014/main" id="{FB95F97A-FA3D-008F-D5D3-883E58A9DE87}"/>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619061" y="6399466"/>
            <a:ext cx="1532468" cy="345662"/>
          </a:xfrm>
          <a:prstGeom prst="rect">
            <a:avLst/>
          </a:prstGeom>
        </p:spPr>
      </p:pic>
    </p:spTree>
    <p:extLst>
      <p:ext uri="{BB962C8B-B14F-4D97-AF65-F5344CB8AC3E}">
        <p14:creationId xmlns:p14="http://schemas.microsoft.com/office/powerpoint/2010/main" val="118075069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Title Subtitle Content and Image">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B42CCEE-B750-4EF9-BAE5-217844AE7456}"/>
              </a:ext>
              <a:ext uri="{C183D7F6-B498-43B3-948B-1728B52AA6E4}">
                <adec:decorative xmlns:adec="http://schemas.microsoft.com/office/drawing/2017/decorative" val="1"/>
              </a:ext>
            </a:extLst>
          </p:cNvPr>
          <p:cNvSpPr/>
          <p:nvPr userDrawn="1"/>
        </p:nvSpPr>
        <p:spPr>
          <a:xfrm>
            <a:off x="0" y="0"/>
            <a:ext cx="12192000" cy="11297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9015F2E0-A9EE-4095-8DFC-C3BBA80FAEEE}"/>
              </a:ext>
            </a:extLst>
          </p:cNvPr>
          <p:cNvSpPr>
            <a:spLocks noGrp="1"/>
          </p:cNvSpPr>
          <p:nvPr>
            <p:ph type="title"/>
          </p:nvPr>
        </p:nvSpPr>
        <p:spPr>
          <a:xfrm>
            <a:off x="548640" y="990600"/>
            <a:ext cx="10805160" cy="707886"/>
          </a:xfrm>
        </p:spPr>
        <p:txBody>
          <a:bodyPr lIns="91440" anchor="t">
            <a:normAutofit/>
          </a:bodyPr>
          <a:lstStyle>
            <a:lvl1pPr>
              <a:lnSpc>
                <a:spcPct val="100000"/>
              </a:lnSpc>
              <a:defRPr sz="4000" b="0">
                <a:latin typeface="Arial Nova Cond Light" panose="020B0306020202020204" pitchFamily="34" charset="0"/>
              </a:defRPr>
            </a:lvl1pPr>
          </a:lstStyle>
          <a:p>
            <a:r>
              <a:rPr lang="en-US" noProof="0"/>
              <a:t>Click to edit Master title style</a:t>
            </a:r>
          </a:p>
        </p:txBody>
      </p:sp>
      <p:sp>
        <p:nvSpPr>
          <p:cNvPr id="7" name="Content Placeholder 6">
            <a:extLst>
              <a:ext uri="{FF2B5EF4-FFF2-40B4-BE49-F238E27FC236}">
                <a16:creationId xmlns:a16="http://schemas.microsoft.com/office/drawing/2014/main" id="{35FB90DC-1879-4B22-883B-7444D1A858EC}"/>
              </a:ext>
            </a:extLst>
          </p:cNvPr>
          <p:cNvSpPr>
            <a:spLocks noGrp="1"/>
          </p:cNvSpPr>
          <p:nvPr>
            <p:ph sz="quarter" idx="13"/>
          </p:nvPr>
        </p:nvSpPr>
        <p:spPr>
          <a:xfrm>
            <a:off x="548641" y="2231886"/>
            <a:ext cx="5775960" cy="3982787"/>
          </a:xfrm>
        </p:spPr>
        <p:txBody>
          <a:bodyPr lIns="91440" rIns="9144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 name="Text Placeholder 7">
            <a:extLst>
              <a:ext uri="{FF2B5EF4-FFF2-40B4-BE49-F238E27FC236}">
                <a16:creationId xmlns:a16="http://schemas.microsoft.com/office/drawing/2014/main" id="{4D8DAD49-E192-4934-8CF1-25E9CA66F761}"/>
              </a:ext>
            </a:extLst>
          </p:cNvPr>
          <p:cNvSpPr>
            <a:spLocks noGrp="1"/>
          </p:cNvSpPr>
          <p:nvPr>
            <p:ph type="body" sz="quarter" idx="16" hasCustomPrompt="1"/>
          </p:nvPr>
        </p:nvSpPr>
        <p:spPr>
          <a:xfrm>
            <a:off x="548641" y="1676400"/>
            <a:ext cx="10805160" cy="369332"/>
          </a:xfrm>
          <a:noFill/>
        </p:spPr>
        <p:txBody>
          <a:bodyPr wrap="square" lIns="91440" rIns="91440">
            <a:spAutoFit/>
          </a:bodyPr>
          <a:lstStyle>
            <a:lvl1pPr marL="0" indent="0">
              <a:buNone/>
              <a:defRPr sz="2000" b="0">
                <a:solidFill>
                  <a:schemeClr val="tx2"/>
                </a:solidFill>
              </a:defRPr>
            </a:lvl1pPr>
          </a:lstStyle>
          <a:p>
            <a:pPr lvl="0"/>
            <a:r>
              <a:rPr lang="en-US" noProof="0"/>
              <a:t>Add additional text </a:t>
            </a:r>
          </a:p>
        </p:txBody>
      </p:sp>
      <p:sp>
        <p:nvSpPr>
          <p:cNvPr id="9" name="Picture Placeholder 8">
            <a:extLst>
              <a:ext uri="{FF2B5EF4-FFF2-40B4-BE49-F238E27FC236}">
                <a16:creationId xmlns:a16="http://schemas.microsoft.com/office/drawing/2014/main" id="{17C4BA0D-DEC0-450E-8F4D-B0E6D2D7D0C3}"/>
              </a:ext>
            </a:extLst>
          </p:cNvPr>
          <p:cNvSpPr>
            <a:spLocks noGrp="1"/>
          </p:cNvSpPr>
          <p:nvPr>
            <p:ph type="pic" sz="quarter" idx="17" hasCustomPrompt="1"/>
          </p:nvPr>
        </p:nvSpPr>
        <p:spPr>
          <a:xfrm>
            <a:off x="6629399" y="2231886"/>
            <a:ext cx="5013959" cy="3982787"/>
          </a:xfrm>
        </p:spPr>
        <p:txBody>
          <a:bodyPr anchor="ctr"/>
          <a:lstStyle>
            <a:lvl1pPr marL="0" indent="0" algn="ctr">
              <a:buNone/>
              <a:defRPr>
                <a:solidFill>
                  <a:schemeClr val="bg1">
                    <a:lumMod val="50000"/>
                  </a:schemeClr>
                </a:solidFill>
              </a:defRPr>
            </a:lvl1pPr>
          </a:lstStyle>
          <a:p>
            <a:r>
              <a:rPr lang="en-US" noProof="0" dirty="0"/>
              <a:t>Insert Image</a:t>
            </a:r>
          </a:p>
        </p:txBody>
      </p:sp>
      <p:sp>
        <p:nvSpPr>
          <p:cNvPr id="13" name="Slide Number Placeholder 5">
            <a:extLst>
              <a:ext uri="{FF2B5EF4-FFF2-40B4-BE49-F238E27FC236}">
                <a16:creationId xmlns:a16="http://schemas.microsoft.com/office/drawing/2014/main" id="{8F869F17-9BF3-4974-956D-0CBCD60BA35B}"/>
              </a:ext>
            </a:extLst>
          </p:cNvPr>
          <p:cNvSpPr>
            <a:spLocks noGrp="1"/>
          </p:cNvSpPr>
          <p:nvPr>
            <p:ph type="sldNum" sz="quarter" idx="4"/>
          </p:nvPr>
        </p:nvSpPr>
        <p:spPr>
          <a:xfrm>
            <a:off x="628788" y="6339840"/>
            <a:ext cx="302281" cy="365760"/>
          </a:xfrm>
          <a:prstGeom prst="rect">
            <a:avLst/>
          </a:prstGeom>
          <a:solidFill>
            <a:schemeClr val="bg1">
              <a:alpha val="82000"/>
            </a:schemeClr>
          </a:solidFill>
          <a:ln>
            <a:solidFill>
              <a:schemeClr val="accent2"/>
            </a:solidFill>
          </a:ln>
        </p:spPr>
        <p:txBody>
          <a:bodyPr vert="horz" lIns="0" tIns="45720" rIns="0" bIns="45720" rtlCol="0" anchor="ctr"/>
          <a:lstStyle>
            <a:lvl1pPr algn="ctr">
              <a:defRPr sz="1000">
                <a:solidFill>
                  <a:schemeClr val="tx1">
                    <a:lumMod val="95000"/>
                    <a:lumOff val="5000"/>
                  </a:schemeClr>
                </a:solidFill>
                <a:latin typeface="+mj-lt"/>
              </a:defRPr>
            </a:lvl1pPr>
          </a:lstStyle>
          <a:p>
            <a:fld id="{4FAB73BC-B049-4115-A692-8D63A059BFB8}" type="slidenum">
              <a:rPr lang="en-US" noProof="0" smtClean="0"/>
              <a:pPr/>
              <a:t>‹#›</a:t>
            </a:fld>
            <a:endParaRPr lang="en-US" noProof="0" dirty="0"/>
          </a:p>
        </p:txBody>
      </p:sp>
      <p:sp>
        <p:nvSpPr>
          <p:cNvPr id="3" name="Freeform: Shape 2">
            <a:extLst>
              <a:ext uri="{FF2B5EF4-FFF2-40B4-BE49-F238E27FC236}">
                <a16:creationId xmlns:a16="http://schemas.microsoft.com/office/drawing/2014/main" id="{84FEC0C0-7092-94AD-37AA-D72F2F853113}"/>
              </a:ext>
              <a:ext uri="{C183D7F6-B498-43B3-948B-1728B52AA6E4}">
                <adec:decorative xmlns:adec="http://schemas.microsoft.com/office/drawing/2017/decorative" val="1"/>
              </a:ext>
            </a:extLst>
          </p:cNvPr>
          <p:cNvSpPr/>
          <p:nvPr userDrawn="1"/>
        </p:nvSpPr>
        <p:spPr>
          <a:xfrm>
            <a:off x="0" y="0"/>
            <a:ext cx="8329286" cy="457200"/>
          </a:xfrm>
          <a:custGeom>
            <a:avLst/>
            <a:gdLst>
              <a:gd name="connsiteX0" fmla="*/ 0 w 8329286"/>
              <a:gd name="connsiteY0" fmla="*/ 0 h 457200"/>
              <a:gd name="connsiteX1" fmla="*/ 8329286 w 8329286"/>
              <a:gd name="connsiteY1" fmla="*/ 0 h 457200"/>
              <a:gd name="connsiteX2" fmla="*/ 7982281 w 8329286"/>
              <a:gd name="connsiteY2" fmla="*/ 457200 h 457200"/>
              <a:gd name="connsiteX3" fmla="*/ 0 w 8329286"/>
              <a:gd name="connsiteY3" fmla="*/ 457200 h 457200"/>
            </a:gdLst>
            <a:ahLst/>
            <a:cxnLst>
              <a:cxn ang="0">
                <a:pos x="connsiteX0" y="connsiteY0"/>
              </a:cxn>
              <a:cxn ang="0">
                <a:pos x="connsiteX1" y="connsiteY1"/>
              </a:cxn>
              <a:cxn ang="0">
                <a:pos x="connsiteX2" y="connsiteY2"/>
              </a:cxn>
              <a:cxn ang="0">
                <a:pos x="connsiteX3" y="connsiteY3"/>
              </a:cxn>
            </a:cxnLst>
            <a:rect l="l" t="t" r="r" b="b"/>
            <a:pathLst>
              <a:path w="8329286" h="457200">
                <a:moveTo>
                  <a:pt x="0" y="0"/>
                </a:moveTo>
                <a:lnTo>
                  <a:pt x="8329286" y="0"/>
                </a:lnTo>
                <a:lnTo>
                  <a:pt x="7982281" y="457200"/>
                </a:lnTo>
                <a:lnTo>
                  <a:pt x="0" y="457200"/>
                </a:lnTo>
                <a:close/>
              </a:path>
            </a:pathLst>
          </a:custGeom>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pic>
        <p:nvPicPr>
          <p:cNvPr id="4" name="Picture 3" descr="A purple text on a black background&#10;&#10;Description automatically generated">
            <a:extLst>
              <a:ext uri="{FF2B5EF4-FFF2-40B4-BE49-F238E27FC236}">
                <a16:creationId xmlns:a16="http://schemas.microsoft.com/office/drawing/2014/main" id="{21FBC98D-85E4-7A65-646B-E70012526DEA}"/>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363200" y="6339840"/>
            <a:ext cx="1447800" cy="326911"/>
          </a:xfrm>
          <a:prstGeom prst="rect">
            <a:avLst/>
          </a:prstGeom>
        </p:spPr>
      </p:pic>
    </p:spTree>
    <p:extLst>
      <p:ext uri="{BB962C8B-B14F-4D97-AF65-F5344CB8AC3E}">
        <p14:creationId xmlns:p14="http://schemas.microsoft.com/office/powerpoint/2010/main" val="1171471360"/>
      </p:ext>
    </p:extLst>
  </p:cSld>
  <p:clrMapOvr>
    <a:masterClrMapping/>
  </p:clrMapOvr>
  <p:extLst>
    <p:ext uri="{DCECCB84-F9BA-43D5-87BE-67443E8EF086}">
      <p15:sldGuideLst xmlns:p15="http://schemas.microsoft.com/office/powerpoint/2012/main">
        <p15:guide id="1" orient="horz" pos="2160">
          <p15:clr>
            <a:srgbClr val="FBAE40"/>
          </p15:clr>
        </p15:guide>
        <p15:guide id="2" orient="horz" pos="72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1_Title Slide_DeepYellow">
    <p:bg>
      <p:bgPr>
        <a:solidFill>
          <a:schemeClr val="bg1">
            <a:lumMod val="95000"/>
          </a:schemeClr>
        </a:solidFill>
        <a:effectLst/>
      </p:bgPr>
    </p:bg>
    <p:spTree>
      <p:nvGrpSpPr>
        <p:cNvPr id="1" name=""/>
        <p:cNvGrpSpPr/>
        <p:nvPr/>
      </p:nvGrpSpPr>
      <p:grpSpPr>
        <a:xfrm>
          <a:off x="0" y="0"/>
          <a:ext cx="0" cy="0"/>
          <a:chOff x="0" y="0"/>
          <a:chExt cx="0" cy="0"/>
        </a:xfrm>
      </p:grpSpPr>
      <p:sp>
        <p:nvSpPr>
          <p:cNvPr id="53" name="Text Placeholder 52">
            <a:extLst>
              <a:ext uri="{FF2B5EF4-FFF2-40B4-BE49-F238E27FC236}">
                <a16:creationId xmlns:a16="http://schemas.microsoft.com/office/drawing/2014/main" id="{4016877F-9863-4CBC-B4AF-D4764DBA673B}"/>
              </a:ext>
              <a:ext uri="{C183D7F6-B498-43B3-948B-1728B52AA6E4}">
                <adec:decorative xmlns:adec="http://schemas.microsoft.com/office/drawing/2017/decorative" val="1"/>
              </a:ext>
            </a:extLst>
          </p:cNvPr>
          <p:cNvSpPr>
            <a:spLocks noGrp="1"/>
          </p:cNvSpPr>
          <p:nvPr>
            <p:ph type="body" sz="quarter" idx="14" hasCustomPrompt="1"/>
          </p:nvPr>
        </p:nvSpPr>
        <p:spPr>
          <a:xfrm>
            <a:off x="1181099" y="457200"/>
            <a:ext cx="8128343" cy="6248400"/>
          </a:xfrm>
          <a:custGeom>
            <a:avLst/>
            <a:gdLst>
              <a:gd name="connsiteX0" fmla="*/ 0 w 8128343"/>
              <a:gd name="connsiteY0" fmla="*/ 0 h 6248400"/>
              <a:gd name="connsiteX1" fmla="*/ 8128343 w 8128343"/>
              <a:gd name="connsiteY1" fmla="*/ 0 h 6248400"/>
              <a:gd name="connsiteX2" fmla="*/ 8128343 w 8128343"/>
              <a:gd name="connsiteY2" fmla="*/ 3258609 h 6248400"/>
              <a:gd name="connsiteX3" fmla="*/ 5858354 w 8128343"/>
              <a:gd name="connsiteY3" fmla="*/ 6248400 h 6248400"/>
              <a:gd name="connsiteX4" fmla="*/ 0 w 8128343"/>
              <a:gd name="connsiteY4" fmla="*/ 6248400 h 6248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28343" h="6248400">
                <a:moveTo>
                  <a:pt x="0" y="0"/>
                </a:moveTo>
                <a:lnTo>
                  <a:pt x="8128343" y="0"/>
                </a:lnTo>
                <a:lnTo>
                  <a:pt x="8128343" y="3258609"/>
                </a:lnTo>
                <a:lnTo>
                  <a:pt x="5858354" y="6248400"/>
                </a:lnTo>
                <a:lnTo>
                  <a:pt x="0" y="624840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buNone/>
              <a:defRPr lang="en-GB" sz="1800" dirty="0">
                <a:solidFill>
                  <a:schemeClr val="lt1">
                    <a:alpha val="0"/>
                  </a:schemeClr>
                </a:solidFill>
              </a:defRPr>
            </a:lvl1pPr>
          </a:lstStyle>
          <a:p>
            <a:pPr marL="0" lvl="0" algn="ctr"/>
            <a:r>
              <a:rPr lang="en-US" noProof="0"/>
              <a:t>I</a:t>
            </a:r>
          </a:p>
        </p:txBody>
      </p:sp>
      <p:sp>
        <p:nvSpPr>
          <p:cNvPr id="48" name="Freeform: Shape 47">
            <a:extLst>
              <a:ext uri="{FF2B5EF4-FFF2-40B4-BE49-F238E27FC236}">
                <a16:creationId xmlns:a16="http://schemas.microsoft.com/office/drawing/2014/main" id="{9070D0C4-1F90-4B84-B84E-8285FA0A01B0}"/>
              </a:ext>
            </a:extLst>
          </p:cNvPr>
          <p:cNvSpPr/>
          <p:nvPr userDrawn="1"/>
        </p:nvSpPr>
        <p:spPr>
          <a:xfrm rot="2232448">
            <a:off x="9455741" y="-926244"/>
            <a:ext cx="131438" cy="8710488"/>
          </a:xfrm>
          <a:custGeom>
            <a:avLst/>
            <a:gdLst>
              <a:gd name="connsiteX0" fmla="*/ 0 w 131438"/>
              <a:gd name="connsiteY0" fmla="*/ 99793 h 8710488"/>
              <a:gd name="connsiteX1" fmla="*/ 131438 w 131438"/>
              <a:gd name="connsiteY1" fmla="*/ 0 h 8710488"/>
              <a:gd name="connsiteX2" fmla="*/ 131438 w 131438"/>
              <a:gd name="connsiteY2" fmla="*/ 8610694 h 8710488"/>
              <a:gd name="connsiteX3" fmla="*/ 0 w 131438"/>
              <a:gd name="connsiteY3" fmla="*/ 8710488 h 8710488"/>
            </a:gdLst>
            <a:ahLst/>
            <a:cxnLst>
              <a:cxn ang="0">
                <a:pos x="connsiteX0" y="connsiteY0"/>
              </a:cxn>
              <a:cxn ang="0">
                <a:pos x="connsiteX1" y="connsiteY1"/>
              </a:cxn>
              <a:cxn ang="0">
                <a:pos x="connsiteX2" y="connsiteY2"/>
              </a:cxn>
              <a:cxn ang="0">
                <a:pos x="connsiteX3" y="connsiteY3"/>
              </a:cxn>
            </a:cxnLst>
            <a:rect l="l" t="t" r="r" b="b"/>
            <a:pathLst>
              <a:path w="131438" h="8710488">
                <a:moveTo>
                  <a:pt x="0" y="99793"/>
                </a:moveTo>
                <a:lnTo>
                  <a:pt x="131438" y="0"/>
                </a:lnTo>
                <a:lnTo>
                  <a:pt x="131438" y="8610694"/>
                </a:lnTo>
                <a:lnTo>
                  <a:pt x="0" y="8710488"/>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49" name="Freeform: Shape 48">
            <a:extLst>
              <a:ext uri="{FF2B5EF4-FFF2-40B4-BE49-F238E27FC236}">
                <a16:creationId xmlns:a16="http://schemas.microsoft.com/office/drawing/2014/main" id="{B8546525-A0E6-4238-93BC-5D43C93A450D}"/>
              </a:ext>
              <a:ext uri="{C183D7F6-B498-43B3-948B-1728B52AA6E4}">
                <adec:decorative xmlns:adec="http://schemas.microsoft.com/office/drawing/2017/decorative" val="1"/>
              </a:ext>
            </a:extLst>
          </p:cNvPr>
          <p:cNvSpPr/>
          <p:nvPr userDrawn="1"/>
        </p:nvSpPr>
        <p:spPr>
          <a:xfrm rot="2232448">
            <a:off x="9332817" y="-941780"/>
            <a:ext cx="172357" cy="8741560"/>
          </a:xfrm>
          <a:custGeom>
            <a:avLst/>
            <a:gdLst>
              <a:gd name="connsiteX0" fmla="*/ 172357 w 172357"/>
              <a:gd name="connsiteY0" fmla="*/ 0 h 8741560"/>
              <a:gd name="connsiteX1" fmla="*/ 172357 w 172357"/>
              <a:gd name="connsiteY1" fmla="*/ 8610698 h 8741560"/>
              <a:gd name="connsiteX2" fmla="*/ 0 w 172357"/>
              <a:gd name="connsiteY2" fmla="*/ 8741560 h 8741560"/>
              <a:gd name="connsiteX3" fmla="*/ 0 w 172357"/>
              <a:gd name="connsiteY3" fmla="*/ 130862 h 8741560"/>
            </a:gdLst>
            <a:ahLst/>
            <a:cxnLst>
              <a:cxn ang="0">
                <a:pos x="connsiteX0" y="connsiteY0"/>
              </a:cxn>
              <a:cxn ang="0">
                <a:pos x="connsiteX1" y="connsiteY1"/>
              </a:cxn>
              <a:cxn ang="0">
                <a:pos x="connsiteX2" y="connsiteY2"/>
              </a:cxn>
              <a:cxn ang="0">
                <a:pos x="connsiteX3" y="connsiteY3"/>
              </a:cxn>
            </a:cxnLst>
            <a:rect l="l" t="t" r="r" b="b"/>
            <a:pathLst>
              <a:path w="172357" h="8741560">
                <a:moveTo>
                  <a:pt x="172357" y="0"/>
                </a:moveTo>
                <a:lnTo>
                  <a:pt x="172357" y="8610698"/>
                </a:lnTo>
                <a:lnTo>
                  <a:pt x="0" y="8741560"/>
                </a:lnTo>
                <a:lnTo>
                  <a:pt x="0" y="130862"/>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914400"/>
            <a:endParaRPr lang="en-US" noProof="0" dirty="0"/>
          </a:p>
        </p:txBody>
      </p:sp>
      <p:sp>
        <p:nvSpPr>
          <p:cNvPr id="17" name="Text Placeholder 16">
            <a:extLst>
              <a:ext uri="{FF2B5EF4-FFF2-40B4-BE49-F238E27FC236}">
                <a16:creationId xmlns:a16="http://schemas.microsoft.com/office/drawing/2014/main" id="{FF9E63E5-568A-4FA2-9851-E5BFA12B85D1}"/>
              </a:ext>
              <a:ext uri="{C183D7F6-B498-43B3-948B-1728B52AA6E4}">
                <adec:decorative xmlns:adec="http://schemas.microsoft.com/office/drawing/2017/decorative" val="1"/>
              </a:ext>
            </a:extLst>
          </p:cNvPr>
          <p:cNvSpPr>
            <a:spLocks noGrp="1"/>
          </p:cNvSpPr>
          <p:nvPr>
            <p:ph type="body" sz="quarter" idx="12" hasCustomPrompt="1"/>
          </p:nvPr>
        </p:nvSpPr>
        <p:spPr>
          <a:xfrm>
            <a:off x="990599" y="304800"/>
            <a:ext cx="8128343" cy="6248400"/>
          </a:xfrm>
          <a:solidFill>
            <a:schemeClr val="bg1"/>
          </a:solidFill>
          <a:effectLst>
            <a:outerShdw blurRad="50800" dist="38100" dir="2700000" algn="tl" rotWithShape="0">
              <a:prstClr val="black">
                <a:alpha val="40000"/>
              </a:prstClr>
            </a:outerShdw>
          </a:effectLst>
        </p:spPr>
        <p:txBody>
          <a:bodyPr/>
          <a:lstStyle>
            <a:lvl1pPr marL="0" indent="0">
              <a:buNone/>
              <a:defRPr>
                <a:solidFill>
                  <a:schemeClr val="tx1">
                    <a:alpha val="0"/>
                  </a:schemeClr>
                </a:solidFill>
              </a:defRPr>
            </a:lvl1pPr>
          </a:lstStyle>
          <a:p>
            <a:pPr lvl="0"/>
            <a:r>
              <a:rPr lang="en-US" noProof="0"/>
              <a:t>I</a:t>
            </a:r>
          </a:p>
        </p:txBody>
      </p:sp>
      <p:sp>
        <p:nvSpPr>
          <p:cNvPr id="2" name="Title 1"/>
          <p:cNvSpPr>
            <a:spLocks noGrp="1"/>
          </p:cNvSpPr>
          <p:nvPr>
            <p:ph type="ctrTitle"/>
          </p:nvPr>
        </p:nvSpPr>
        <p:spPr>
          <a:xfrm>
            <a:off x="1378135" y="1219199"/>
            <a:ext cx="7232465" cy="2732439"/>
          </a:xfrm>
        </p:spPr>
        <p:txBody>
          <a:bodyPr anchor="t">
            <a:normAutofit/>
          </a:bodyPr>
          <a:lstStyle>
            <a:lvl1pPr algn="l">
              <a:defRPr lang="en-US" sz="6000" kern="1200" cap="all" spc="100" baseline="0" dirty="0">
                <a:solidFill>
                  <a:srgbClr val="2C2E52"/>
                </a:solidFill>
                <a:latin typeface="Arial Nova Cond Light" panose="020B0306020202020204" pitchFamily="34" charset="0"/>
                <a:ea typeface="+mj-ea"/>
                <a:cs typeface="+mj-cs"/>
              </a:defRPr>
            </a:lvl1pPr>
          </a:lstStyle>
          <a:p>
            <a:r>
              <a:rPr lang="en-US" noProof="0" dirty="0"/>
              <a:t>Click to edit Master title style</a:t>
            </a:r>
          </a:p>
        </p:txBody>
      </p:sp>
      <p:sp>
        <p:nvSpPr>
          <p:cNvPr id="3" name="Subtitle 2"/>
          <p:cNvSpPr>
            <a:spLocks noGrp="1"/>
          </p:cNvSpPr>
          <p:nvPr>
            <p:ph type="subTitle" idx="1"/>
          </p:nvPr>
        </p:nvSpPr>
        <p:spPr>
          <a:xfrm>
            <a:off x="1378134" y="4069079"/>
            <a:ext cx="5022666" cy="1463040"/>
          </a:xfrm>
        </p:spPr>
        <p:txBody>
          <a:bodyPr lIns="91440" rIns="91440" anchor="t">
            <a:normAutofit/>
          </a:bodyPr>
          <a:lstStyle>
            <a:lvl1pPr marL="0" indent="0" algn="l">
              <a:lnSpc>
                <a:spcPct val="100000"/>
              </a:lnSpc>
              <a:spcBef>
                <a:spcPts val="0"/>
              </a:spcBef>
              <a:buNone/>
              <a:defRPr lang="en-US" sz="2000" kern="1200" dirty="0">
                <a:solidFill>
                  <a:schemeClr val="tx1"/>
                </a:solidFill>
                <a:latin typeface="Arial" panose="020B0604020202020204" pitchFamily="34" charset="0"/>
                <a:ea typeface="+mn-ea"/>
                <a:cs typeface="Arial" panose="020B0604020202020204" pitchFamily="34" charset="0"/>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vl6pPr marL="2286000" indent="0" algn="ctr">
              <a:buNone/>
              <a:defRPr sz="1800"/>
            </a:lvl6pPr>
            <a:lvl7pPr marL="2743200" indent="0" algn="ctr">
              <a:buNone/>
              <a:defRPr sz="1800"/>
            </a:lvl7pPr>
            <a:lvl8pPr marL="3200400" indent="0" algn="ctr">
              <a:buNone/>
              <a:defRPr sz="1800"/>
            </a:lvl8pPr>
            <a:lvl9pPr marL="3657600" indent="0" algn="ctr">
              <a:buNone/>
              <a:defRPr sz="1800"/>
            </a:lvl9pPr>
          </a:lstStyle>
          <a:p>
            <a:r>
              <a:rPr lang="en-US" noProof="0" dirty="0"/>
              <a:t>Click to edit Master subtitle style</a:t>
            </a:r>
          </a:p>
        </p:txBody>
      </p:sp>
      <p:sp>
        <p:nvSpPr>
          <p:cNvPr id="33" name="Rectangle 32">
            <a:extLst>
              <a:ext uri="{FF2B5EF4-FFF2-40B4-BE49-F238E27FC236}">
                <a16:creationId xmlns:a16="http://schemas.microsoft.com/office/drawing/2014/main" id="{E905A207-2310-4F94-86E5-13B4CCC359EC}"/>
              </a:ext>
              <a:ext uri="{C183D7F6-B498-43B3-948B-1728B52AA6E4}">
                <adec:decorative xmlns:adec="http://schemas.microsoft.com/office/drawing/2017/decorative" val="1"/>
              </a:ext>
            </a:extLst>
          </p:cNvPr>
          <p:cNvSpPr/>
          <p:nvPr userDrawn="1"/>
        </p:nvSpPr>
        <p:spPr>
          <a:xfrm rot="5400000" flipV="1">
            <a:off x="1562101" y="-114299"/>
            <a:ext cx="304797" cy="5334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914400"/>
            <a:endParaRPr lang="en-US" noProof="0" dirty="0"/>
          </a:p>
        </p:txBody>
      </p:sp>
      <p:sp>
        <p:nvSpPr>
          <p:cNvPr id="19" name="Picture Placeholder 18">
            <a:extLst>
              <a:ext uri="{FF2B5EF4-FFF2-40B4-BE49-F238E27FC236}">
                <a16:creationId xmlns:a16="http://schemas.microsoft.com/office/drawing/2014/main" id="{018BFA80-A3BB-4316-BD6E-3E5F6B4D89CF}"/>
              </a:ext>
              <a:ext uri="{C183D7F6-B498-43B3-948B-1728B52AA6E4}">
                <adec:decorative xmlns:adec="http://schemas.microsoft.com/office/drawing/2017/decorative" val="1"/>
              </a:ext>
            </a:extLst>
          </p:cNvPr>
          <p:cNvSpPr>
            <a:spLocks noGrp="1"/>
          </p:cNvSpPr>
          <p:nvPr>
            <p:ph type="pic" sz="quarter" idx="11" hasCustomPrompt="1"/>
          </p:nvPr>
        </p:nvSpPr>
        <p:spPr>
          <a:xfrm>
            <a:off x="7013448" y="34960"/>
            <a:ext cx="5178552" cy="6823040"/>
          </a:xfrm>
          <a:custGeom>
            <a:avLst/>
            <a:gdLst>
              <a:gd name="connsiteX0" fmla="*/ 5178552 w 5178552"/>
              <a:gd name="connsiteY0" fmla="*/ 0 h 6823040"/>
              <a:gd name="connsiteX1" fmla="*/ 5178552 w 5178552"/>
              <a:gd name="connsiteY1" fmla="*/ 6823040 h 6823040"/>
              <a:gd name="connsiteX2" fmla="*/ 1752601 w 5178552"/>
              <a:gd name="connsiteY2" fmla="*/ 6823040 h 6823040"/>
              <a:gd name="connsiteX3" fmla="*/ 0 w 5178552"/>
              <a:gd name="connsiteY3" fmla="*/ 6823040 h 6823040"/>
            </a:gdLst>
            <a:ahLst/>
            <a:cxnLst>
              <a:cxn ang="0">
                <a:pos x="connsiteX0" y="connsiteY0"/>
              </a:cxn>
              <a:cxn ang="0">
                <a:pos x="connsiteX1" y="connsiteY1"/>
              </a:cxn>
              <a:cxn ang="0">
                <a:pos x="connsiteX2" y="connsiteY2"/>
              </a:cxn>
              <a:cxn ang="0">
                <a:pos x="connsiteX3" y="connsiteY3"/>
              </a:cxn>
            </a:cxnLst>
            <a:rect l="l" t="t" r="r" b="b"/>
            <a:pathLst>
              <a:path w="5178552" h="6823040">
                <a:moveTo>
                  <a:pt x="5178552" y="0"/>
                </a:moveTo>
                <a:lnTo>
                  <a:pt x="5178552" y="6823040"/>
                </a:lnTo>
                <a:lnTo>
                  <a:pt x="1752601" y="6823040"/>
                </a:lnTo>
                <a:lnTo>
                  <a:pt x="0" y="6823040"/>
                </a:lnTo>
                <a:close/>
              </a:path>
            </a:pathLst>
          </a:custGeom>
          <a:solidFill>
            <a:schemeClr val="bg1"/>
          </a:solidFill>
        </p:spPr>
        <p:txBody>
          <a:bodyPr wrap="square" anchor="ctr">
            <a:noAutofit/>
          </a:bodyPr>
          <a:lstStyle>
            <a:lvl1pPr marL="0" indent="0" algn="ctr">
              <a:buNone/>
              <a:defRPr/>
            </a:lvl1pPr>
          </a:lstStyle>
          <a:p>
            <a:r>
              <a:rPr lang="en-US" noProof="0" dirty="0"/>
              <a:t>Insert Image</a:t>
            </a:r>
          </a:p>
        </p:txBody>
      </p:sp>
      <p:pic>
        <p:nvPicPr>
          <p:cNvPr id="4" name="Picture 3" descr="A purple text on a black background&#10;&#10;Description automatically generated">
            <a:extLst>
              <a:ext uri="{FF2B5EF4-FFF2-40B4-BE49-F238E27FC236}">
                <a16:creationId xmlns:a16="http://schemas.microsoft.com/office/drawing/2014/main" id="{882185B5-F0FA-2AF7-6FEF-98D0CF7DA93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363200" y="6339840"/>
            <a:ext cx="1447800" cy="326911"/>
          </a:xfrm>
          <a:prstGeom prst="rect">
            <a:avLst/>
          </a:prstGeom>
        </p:spPr>
      </p:pic>
    </p:spTree>
    <p:extLst>
      <p:ext uri="{BB962C8B-B14F-4D97-AF65-F5344CB8AC3E}">
        <p14:creationId xmlns:p14="http://schemas.microsoft.com/office/powerpoint/2010/main" val="13920827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5_Title Slide_DeepYellow">
    <p:bg>
      <p:bgPr>
        <a:solidFill>
          <a:schemeClr val="bg1">
            <a:lumMod val="95000"/>
          </a:schemeClr>
        </a:solidFill>
        <a:effectLst/>
      </p:bgPr>
    </p:bg>
    <p:spTree>
      <p:nvGrpSpPr>
        <p:cNvPr id="1" name=""/>
        <p:cNvGrpSpPr/>
        <p:nvPr/>
      </p:nvGrpSpPr>
      <p:grpSpPr>
        <a:xfrm>
          <a:off x="0" y="0"/>
          <a:ext cx="0" cy="0"/>
          <a:chOff x="0" y="0"/>
          <a:chExt cx="0" cy="0"/>
        </a:xfrm>
      </p:grpSpPr>
      <p:sp>
        <p:nvSpPr>
          <p:cNvPr id="19" name="Picture Placeholder 18">
            <a:extLst>
              <a:ext uri="{FF2B5EF4-FFF2-40B4-BE49-F238E27FC236}">
                <a16:creationId xmlns:a16="http://schemas.microsoft.com/office/drawing/2014/main" id="{018BFA80-A3BB-4316-BD6E-3E5F6B4D89CF}"/>
              </a:ext>
            </a:extLst>
          </p:cNvPr>
          <p:cNvSpPr>
            <a:spLocks noGrp="1"/>
          </p:cNvSpPr>
          <p:nvPr>
            <p:ph type="pic" sz="quarter" idx="11" hasCustomPrompt="1"/>
          </p:nvPr>
        </p:nvSpPr>
        <p:spPr>
          <a:xfrm>
            <a:off x="0" y="0"/>
            <a:ext cx="12192000" cy="6858000"/>
          </a:xfrm>
          <a:prstGeom prst="rect">
            <a:avLst/>
          </a:prstGeom>
          <a:solidFill>
            <a:schemeClr val="bg1"/>
          </a:solidFill>
        </p:spPr>
        <p:txBody>
          <a:bodyPr wrap="square" anchor="ctr">
            <a:noAutofit/>
          </a:bodyPr>
          <a:lstStyle>
            <a:lvl1pPr marL="0" indent="0" algn="ctr">
              <a:buNone/>
              <a:defRPr/>
            </a:lvl1pPr>
          </a:lstStyle>
          <a:p>
            <a:r>
              <a:rPr lang="en-US" dirty="0"/>
              <a:t>Insert Image</a:t>
            </a:r>
            <a:endParaRPr lang="en-GB" dirty="0"/>
          </a:p>
        </p:txBody>
      </p:sp>
      <p:sp>
        <p:nvSpPr>
          <p:cNvPr id="4" name="Picture Placeholder 25">
            <a:extLst>
              <a:ext uri="{FF2B5EF4-FFF2-40B4-BE49-F238E27FC236}">
                <a16:creationId xmlns:a16="http://schemas.microsoft.com/office/drawing/2014/main" id="{3F41555C-C0A3-8F31-17EE-2E8C6A603860}"/>
              </a:ext>
              <a:ext uri="{C183D7F6-B498-43B3-948B-1728B52AA6E4}">
                <adec:decorative xmlns:adec="http://schemas.microsoft.com/office/drawing/2017/decorative" val="1"/>
              </a:ext>
            </a:extLst>
          </p:cNvPr>
          <p:cNvSpPr>
            <a:spLocks noGrp="1"/>
          </p:cNvSpPr>
          <p:nvPr>
            <p:ph type="pic" sz="quarter" idx="17" hasCustomPrompt="1"/>
          </p:nvPr>
        </p:nvSpPr>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02525 h 6858000"/>
              <a:gd name="connsiteX3" fmla="*/ 8273508 w 12192000"/>
              <a:gd name="connsiteY3" fmla="*/ 6858000 h 6858000"/>
              <a:gd name="connsiteX4" fmla="*/ 0 w 12192000"/>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2000" h="6858000">
                <a:moveTo>
                  <a:pt x="0" y="0"/>
                </a:moveTo>
                <a:lnTo>
                  <a:pt x="12192000" y="0"/>
                </a:lnTo>
                <a:lnTo>
                  <a:pt x="12192000" y="602525"/>
                </a:lnTo>
                <a:lnTo>
                  <a:pt x="8273508" y="6858000"/>
                </a:lnTo>
                <a:lnTo>
                  <a:pt x="0" y="6858000"/>
                </a:lnTo>
                <a:close/>
              </a:path>
            </a:pathLst>
          </a:custGeom>
          <a:solidFill>
            <a:schemeClr val="bg1"/>
          </a:solidFill>
          <a:effectLst>
            <a:outerShdw blurRad="165100" dist="38100" dir="2700000" algn="tl" rotWithShape="0">
              <a:prstClr val="black">
                <a:alpha val="40000"/>
              </a:prstClr>
            </a:outerShdw>
          </a:effectLst>
        </p:spPr>
        <p:txBody>
          <a:bodyPr wrap="square" anchor="ctr">
            <a:noAutofit/>
          </a:bodyPr>
          <a:lstStyle>
            <a:lvl1pPr marL="0" indent="0" algn="ctr">
              <a:buNone/>
              <a:defRPr/>
            </a:lvl1pPr>
          </a:lstStyle>
          <a:p>
            <a:r>
              <a:rPr lang="en-US" dirty="0"/>
              <a:t>Insert Image</a:t>
            </a:r>
            <a:endParaRPr lang="en-GB" dirty="0"/>
          </a:p>
        </p:txBody>
      </p:sp>
      <p:sp>
        <p:nvSpPr>
          <p:cNvPr id="7" name="Text Placeholder 16">
            <a:extLst>
              <a:ext uri="{FF2B5EF4-FFF2-40B4-BE49-F238E27FC236}">
                <a16:creationId xmlns:a16="http://schemas.microsoft.com/office/drawing/2014/main" id="{8F962CE0-5C0C-48F3-A07B-34E33D6704BC}"/>
              </a:ext>
              <a:ext uri="{C183D7F6-B498-43B3-948B-1728B52AA6E4}">
                <adec:decorative xmlns:adec="http://schemas.microsoft.com/office/drawing/2017/decorative" val="1"/>
              </a:ext>
            </a:extLst>
          </p:cNvPr>
          <p:cNvSpPr>
            <a:spLocks noGrp="1"/>
          </p:cNvSpPr>
          <p:nvPr>
            <p:ph type="body" sz="quarter" idx="16" hasCustomPrompt="1"/>
          </p:nvPr>
        </p:nvSpPr>
        <p:spPr>
          <a:xfrm rot="10800000">
            <a:off x="2057400" y="466725"/>
            <a:ext cx="703341" cy="1101901"/>
          </a:xfrm>
          <a:prstGeom prst="triangle">
            <a:avLst>
              <a:gd name="adj" fmla="val 100000"/>
            </a:avLst>
          </a:prstGeom>
          <a:solidFill>
            <a:schemeClr val="accent2"/>
          </a:solidFill>
          <a:effectLst>
            <a:outerShdw blurRad="50800" dist="38100" dir="2700000" algn="tl" rotWithShape="0">
              <a:prstClr val="black">
                <a:alpha val="40000"/>
              </a:prstClr>
            </a:outerShdw>
          </a:effectLst>
        </p:spPr>
        <p:txBody>
          <a:bodyPr/>
          <a:lstStyle>
            <a:lvl1pPr marL="0" indent="0">
              <a:buNone/>
              <a:defRPr>
                <a:solidFill>
                  <a:schemeClr val="tx1">
                    <a:alpha val="0"/>
                  </a:schemeClr>
                </a:solidFill>
              </a:defRPr>
            </a:lvl1pPr>
          </a:lstStyle>
          <a:p>
            <a:pPr lvl="0"/>
            <a:r>
              <a:rPr lang="en-US" dirty="0"/>
              <a:t>I</a:t>
            </a:r>
            <a:endParaRPr lang="en-GB" dirty="0"/>
          </a:p>
        </p:txBody>
      </p:sp>
      <p:sp>
        <p:nvSpPr>
          <p:cNvPr id="22" name="Text Placeholder 16">
            <a:extLst>
              <a:ext uri="{FF2B5EF4-FFF2-40B4-BE49-F238E27FC236}">
                <a16:creationId xmlns:a16="http://schemas.microsoft.com/office/drawing/2014/main" id="{654457EF-8A97-4FCA-9870-5095D09BF83E}"/>
              </a:ext>
              <a:ext uri="{C183D7F6-B498-43B3-948B-1728B52AA6E4}">
                <adec:decorative xmlns:adec="http://schemas.microsoft.com/office/drawing/2017/decorative" val="1"/>
              </a:ext>
            </a:extLst>
          </p:cNvPr>
          <p:cNvSpPr>
            <a:spLocks noGrp="1"/>
          </p:cNvSpPr>
          <p:nvPr>
            <p:ph type="body" sz="quarter" idx="13" hasCustomPrompt="1"/>
          </p:nvPr>
        </p:nvSpPr>
        <p:spPr>
          <a:xfrm rot="10800000" flipH="1" flipV="1">
            <a:off x="9067800" y="4648200"/>
            <a:ext cx="1143000" cy="1790700"/>
          </a:xfrm>
          <a:prstGeom prst="triangle">
            <a:avLst>
              <a:gd name="adj" fmla="val 100000"/>
            </a:avLst>
          </a:prstGeom>
          <a:solidFill>
            <a:schemeClr val="accent2"/>
          </a:solidFill>
          <a:effectLst>
            <a:outerShdw blurRad="50800" dist="38100" dir="2700000" algn="tl" rotWithShape="0">
              <a:prstClr val="black">
                <a:alpha val="40000"/>
              </a:prstClr>
            </a:outerShdw>
          </a:effectLst>
        </p:spPr>
        <p:txBody>
          <a:bodyPr/>
          <a:lstStyle>
            <a:lvl1pPr marL="0" indent="0">
              <a:buNone/>
              <a:defRPr>
                <a:solidFill>
                  <a:schemeClr val="tx1">
                    <a:alpha val="0"/>
                  </a:schemeClr>
                </a:solidFill>
              </a:defRPr>
            </a:lvl1pPr>
          </a:lstStyle>
          <a:p>
            <a:pPr lvl="0"/>
            <a:r>
              <a:rPr lang="en-US" dirty="0"/>
              <a:t>I</a:t>
            </a:r>
            <a:endParaRPr lang="en-GB" dirty="0"/>
          </a:p>
        </p:txBody>
      </p:sp>
      <p:sp>
        <p:nvSpPr>
          <p:cNvPr id="10" name="Text Placeholder 16">
            <a:extLst>
              <a:ext uri="{FF2B5EF4-FFF2-40B4-BE49-F238E27FC236}">
                <a16:creationId xmlns:a16="http://schemas.microsoft.com/office/drawing/2014/main" id="{0CC06030-90E1-4B3F-AFDF-369354FBFE62}"/>
              </a:ext>
              <a:ext uri="{C183D7F6-B498-43B3-948B-1728B52AA6E4}">
                <adec:decorative xmlns:adec="http://schemas.microsoft.com/office/drawing/2017/decorative" val="1"/>
              </a:ext>
            </a:extLst>
          </p:cNvPr>
          <p:cNvSpPr>
            <a:spLocks noGrp="1"/>
          </p:cNvSpPr>
          <p:nvPr>
            <p:ph type="body" sz="quarter" idx="15" hasCustomPrompt="1"/>
          </p:nvPr>
        </p:nvSpPr>
        <p:spPr>
          <a:xfrm>
            <a:off x="2190750" y="609600"/>
            <a:ext cx="7810500" cy="5638800"/>
          </a:xfrm>
          <a:solidFill>
            <a:schemeClr val="accent1">
              <a:lumMod val="75000"/>
              <a:alpha val="92000"/>
            </a:schemeClr>
          </a:solidFill>
          <a:effectLst/>
        </p:spPr>
        <p:txBody>
          <a:bodyPr/>
          <a:lstStyle>
            <a:lvl1pPr marL="0" indent="0" algn="ctr">
              <a:buNone/>
              <a:defRPr>
                <a:solidFill>
                  <a:schemeClr val="tx1">
                    <a:alpha val="0"/>
                  </a:schemeClr>
                </a:solidFill>
              </a:defRPr>
            </a:lvl1pPr>
          </a:lstStyle>
          <a:p>
            <a:pPr lvl="0"/>
            <a:r>
              <a:rPr lang="en-US" dirty="0"/>
              <a:t>I</a:t>
            </a:r>
            <a:endParaRPr lang="en-GB" dirty="0"/>
          </a:p>
        </p:txBody>
      </p:sp>
      <p:sp>
        <p:nvSpPr>
          <p:cNvPr id="2" name="Title 1"/>
          <p:cNvSpPr>
            <a:spLocks noGrp="1"/>
          </p:cNvSpPr>
          <p:nvPr>
            <p:ph type="ctrTitle"/>
          </p:nvPr>
        </p:nvSpPr>
        <p:spPr>
          <a:xfrm>
            <a:off x="3163809" y="1600200"/>
            <a:ext cx="5864382" cy="2743200"/>
          </a:xfrm>
        </p:spPr>
        <p:txBody>
          <a:bodyPr anchor="t">
            <a:noAutofit/>
          </a:bodyPr>
          <a:lstStyle>
            <a:lvl1pPr algn="ctr">
              <a:defRPr lang="en-US" sz="6000" kern="1200" cap="all" spc="100" baseline="0" dirty="0">
                <a:solidFill>
                  <a:schemeClr val="bg1"/>
                </a:solidFill>
                <a:latin typeface="Arial Nova Cond Light" panose="020B0306020202020204" pitchFamily="34" charset="0"/>
                <a:ea typeface="+mj-ea"/>
                <a:cs typeface="+mj-cs"/>
              </a:defRPr>
            </a:lvl1pPr>
          </a:lstStyle>
          <a:p>
            <a:r>
              <a:rPr lang="en-US" dirty="0"/>
              <a:t>Click to edit Master title style</a:t>
            </a:r>
          </a:p>
        </p:txBody>
      </p:sp>
      <p:sp>
        <p:nvSpPr>
          <p:cNvPr id="3" name="Subtitle 2"/>
          <p:cNvSpPr>
            <a:spLocks noGrp="1"/>
          </p:cNvSpPr>
          <p:nvPr>
            <p:ph type="subTitle" idx="1"/>
          </p:nvPr>
        </p:nvSpPr>
        <p:spPr>
          <a:xfrm>
            <a:off x="4059707" y="4789837"/>
            <a:ext cx="4072586" cy="970881"/>
          </a:xfrm>
        </p:spPr>
        <p:txBody>
          <a:bodyPr lIns="91440" rIns="91440" anchor="t">
            <a:normAutofit/>
          </a:bodyPr>
          <a:lstStyle>
            <a:lvl1pPr marL="0" indent="0" algn="ctr">
              <a:lnSpc>
                <a:spcPct val="100000"/>
              </a:lnSpc>
              <a:spcBef>
                <a:spcPts val="0"/>
              </a:spcBef>
              <a:buNone/>
              <a:defRPr lang="en-US" sz="2000" kern="1200" dirty="0">
                <a:solidFill>
                  <a:schemeClr val="bg1"/>
                </a:solidFill>
                <a:latin typeface="Arial" panose="020B0604020202020204" pitchFamily="34" charset="0"/>
                <a:ea typeface="+mn-ea"/>
                <a:cs typeface="Arial" panose="020B0604020202020204" pitchFamily="34" charset="0"/>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vl6pPr marL="2286000" indent="0" algn="ctr">
              <a:buNone/>
              <a:defRPr sz="1800"/>
            </a:lvl6pPr>
            <a:lvl7pPr marL="2743200" indent="0" algn="ctr">
              <a:buNone/>
              <a:defRPr sz="1800"/>
            </a:lvl7pPr>
            <a:lvl8pPr marL="3200400" indent="0" algn="ctr">
              <a:buNone/>
              <a:defRPr sz="1800"/>
            </a:lvl8pPr>
            <a:lvl9pPr marL="3657600" indent="0" algn="ctr">
              <a:buNone/>
              <a:defRPr sz="1800"/>
            </a:lvl9pPr>
          </a:lstStyle>
          <a:p>
            <a:r>
              <a:rPr lang="en-US" dirty="0"/>
              <a:t>Click to edit Master subtitle style</a:t>
            </a:r>
          </a:p>
        </p:txBody>
      </p:sp>
      <p:pic>
        <p:nvPicPr>
          <p:cNvPr id="5" name="Picture 4" descr="A purple text on a black background&#10;&#10;Description automatically generated">
            <a:extLst>
              <a:ext uri="{FF2B5EF4-FFF2-40B4-BE49-F238E27FC236}">
                <a16:creationId xmlns:a16="http://schemas.microsoft.com/office/drawing/2014/main" id="{81F8CDFE-6144-C312-F2C5-C8C0BABA537A}"/>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363200" y="6339840"/>
            <a:ext cx="1447800" cy="326911"/>
          </a:xfrm>
          <a:prstGeom prst="rect">
            <a:avLst/>
          </a:prstGeom>
        </p:spPr>
      </p:pic>
    </p:spTree>
    <p:extLst>
      <p:ext uri="{BB962C8B-B14F-4D97-AF65-F5344CB8AC3E}">
        <p14:creationId xmlns:p14="http://schemas.microsoft.com/office/powerpoint/2010/main" val="30532011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C6112D2B-F67A-416A-82A3-37F60707041B}"/>
              </a:ext>
            </a:extLst>
          </p:cNvPr>
          <p:cNvSpPr/>
          <p:nvPr userDrawn="1"/>
        </p:nvSpPr>
        <p:spPr>
          <a:xfrm>
            <a:off x="-6824" y="5071731"/>
            <a:ext cx="12192000" cy="1799878"/>
          </a:xfrm>
          <a:prstGeom prst="rect">
            <a:avLst/>
          </a:prstGeom>
          <a:solidFill>
            <a:schemeClr val="accent1">
              <a:alpha val="8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12" name="Rectangle 11">
            <a:extLst>
              <a:ext uri="{FF2B5EF4-FFF2-40B4-BE49-F238E27FC236}">
                <a16:creationId xmlns:a16="http://schemas.microsoft.com/office/drawing/2014/main" id="{A4888A54-A1D5-6144-91AB-41818938F8E6}"/>
              </a:ext>
            </a:extLst>
          </p:cNvPr>
          <p:cNvSpPr/>
          <p:nvPr userDrawn="1"/>
        </p:nvSpPr>
        <p:spPr>
          <a:xfrm>
            <a:off x="628025" y="330281"/>
            <a:ext cx="10935949" cy="5873750"/>
          </a:xfrm>
          <a:prstGeom prst="rect">
            <a:avLst/>
          </a:prstGeom>
          <a:solidFill>
            <a:schemeClr val="bg1">
              <a:alpha val="86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id-ID"/>
          </a:p>
        </p:txBody>
      </p:sp>
      <p:sp>
        <p:nvSpPr>
          <p:cNvPr id="13" name="Rectangle 12">
            <a:extLst>
              <a:ext uri="{FF2B5EF4-FFF2-40B4-BE49-F238E27FC236}">
                <a16:creationId xmlns:a16="http://schemas.microsoft.com/office/drawing/2014/main" id="{A4888A54-A1D5-6144-91AB-41818938F8E6}"/>
              </a:ext>
            </a:extLst>
          </p:cNvPr>
          <p:cNvSpPr/>
          <p:nvPr userDrawn="1"/>
        </p:nvSpPr>
        <p:spPr>
          <a:xfrm>
            <a:off x="628025" y="1357991"/>
            <a:ext cx="10935947" cy="4846039"/>
          </a:xfrm>
          <a:prstGeom prst="rect">
            <a:avLst/>
          </a:prstGeom>
          <a:solidFill>
            <a:schemeClr val="bg1">
              <a:alpha val="69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id-ID"/>
          </a:p>
        </p:txBody>
      </p:sp>
      <p:sp>
        <p:nvSpPr>
          <p:cNvPr id="14" name="Title Placeholder 1">
            <a:extLst>
              <a:ext uri="{FF2B5EF4-FFF2-40B4-BE49-F238E27FC236}">
                <a16:creationId xmlns:a16="http://schemas.microsoft.com/office/drawing/2014/main" id="{99409203-D93B-2846-97C9-BF7BC915DFC6}"/>
              </a:ext>
            </a:extLst>
          </p:cNvPr>
          <p:cNvSpPr>
            <a:spLocks noGrp="1"/>
          </p:cNvSpPr>
          <p:nvPr>
            <p:ph type="title"/>
          </p:nvPr>
        </p:nvSpPr>
        <p:spPr>
          <a:xfrm>
            <a:off x="773029" y="421900"/>
            <a:ext cx="10645941" cy="1039237"/>
          </a:xfrm>
          <a:prstGeom prst="rect">
            <a:avLst/>
          </a:prstGeom>
        </p:spPr>
        <p:txBody>
          <a:bodyPr vert="horz" lIns="91440" tIns="45720" rIns="91440" bIns="45720" rtlCol="0" anchor="ctr">
            <a:normAutofit/>
          </a:bodyPr>
          <a:lstStyle/>
          <a:p>
            <a:r>
              <a:rPr lang="en-US" dirty="0"/>
              <a:t>Click to edit Master title style</a:t>
            </a:r>
          </a:p>
        </p:txBody>
      </p:sp>
      <p:pic>
        <p:nvPicPr>
          <p:cNvPr id="17" name="Picture 16"/>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314013" y="6340003"/>
            <a:ext cx="1798122" cy="405125"/>
          </a:xfrm>
          <a:prstGeom prst="rect">
            <a:avLst/>
          </a:prstGeom>
        </p:spPr>
      </p:pic>
      <p:sp>
        <p:nvSpPr>
          <p:cNvPr id="18" name="Content Placeholder 2">
            <a:extLst>
              <a:ext uri="{FF2B5EF4-FFF2-40B4-BE49-F238E27FC236}">
                <a16:creationId xmlns:a16="http://schemas.microsoft.com/office/drawing/2014/main" id="{B436D949-C2EF-437A-B7A9-97A18816A89B}"/>
              </a:ext>
            </a:extLst>
          </p:cNvPr>
          <p:cNvSpPr>
            <a:spLocks noGrp="1"/>
          </p:cNvSpPr>
          <p:nvPr>
            <p:ph sz="half" idx="1"/>
          </p:nvPr>
        </p:nvSpPr>
        <p:spPr>
          <a:xfrm>
            <a:off x="773027" y="1461137"/>
            <a:ext cx="10645943" cy="4603997"/>
          </a:xfrm>
        </p:spPr>
        <p:txBody>
          <a:bodyPr>
            <a:normAutofit/>
          </a:bodyPr>
          <a:lstStyle>
            <a:lvl1pPr>
              <a:defRPr sz="2400"/>
            </a:lvl1pPr>
            <a:lvl2pPr>
              <a:defRPr sz="2000"/>
            </a:lvl2pPr>
            <a:lvl3pPr>
              <a:defRPr sz="18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Content Placeholder 2">
            <a:extLst>
              <a:ext uri="{FF2B5EF4-FFF2-40B4-BE49-F238E27FC236}">
                <a16:creationId xmlns:a16="http://schemas.microsoft.com/office/drawing/2014/main" id="{8E505C38-39DC-8E97-64C2-9E5C66D16193}"/>
              </a:ext>
            </a:extLst>
          </p:cNvPr>
          <p:cNvSpPr>
            <a:spLocks noGrp="1"/>
          </p:cNvSpPr>
          <p:nvPr>
            <p:ph sz="half" idx="10"/>
          </p:nvPr>
        </p:nvSpPr>
        <p:spPr>
          <a:xfrm>
            <a:off x="3048000" y="6321531"/>
            <a:ext cx="8424709" cy="439947"/>
          </a:xfrm>
        </p:spPr>
        <p:txBody>
          <a:bodyPr>
            <a:normAutofit/>
          </a:bodyPr>
          <a:lstStyle>
            <a:lvl1pPr marL="0" indent="0" algn="r">
              <a:buNone/>
              <a:defRPr sz="1600">
                <a:solidFill>
                  <a:schemeClr val="bg1"/>
                </a:solidFill>
              </a:defRPr>
            </a:lvl1pPr>
            <a:lvl2pPr marL="685800" indent="-228600">
              <a:defRPr/>
            </a:lvl2pPr>
            <a:lvl3pPr marL="1143000" indent="-228600">
              <a:defRPr/>
            </a:lvl3pPr>
            <a:lvl4pPr marL="1600200" indent="-228600">
              <a:defRPr/>
            </a:lvl4pPr>
            <a:lvl5pPr marL="2057400" indent="-223838">
              <a:defRPr/>
            </a:lvl5pPr>
          </a:lstStyle>
          <a:p>
            <a:pPr lvl="0"/>
            <a:r>
              <a:rPr lang="en-US" dirty="0"/>
              <a:t>Click to edit Master text styles</a:t>
            </a:r>
          </a:p>
        </p:txBody>
      </p:sp>
    </p:spTree>
    <p:extLst>
      <p:ext uri="{BB962C8B-B14F-4D97-AF65-F5344CB8AC3E}">
        <p14:creationId xmlns:p14="http://schemas.microsoft.com/office/powerpoint/2010/main" val="39738167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ubtitle Content and Image_Top shape white bar">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17C4BA0D-DEC0-450E-8F4D-B0E6D2D7D0C3}"/>
              </a:ext>
              <a:ext uri="{C183D7F6-B498-43B3-948B-1728B52AA6E4}">
                <adec:decorative xmlns:adec="http://schemas.microsoft.com/office/drawing/2017/decorative" val="1"/>
              </a:ext>
            </a:extLst>
          </p:cNvPr>
          <p:cNvSpPr>
            <a:spLocks noGrp="1"/>
          </p:cNvSpPr>
          <p:nvPr>
            <p:ph type="pic" sz="quarter" idx="17" hasCustomPrompt="1"/>
          </p:nvPr>
        </p:nvSpPr>
        <p:spPr>
          <a:xfrm>
            <a:off x="5334001" y="112976"/>
            <a:ext cx="6858000" cy="6745024"/>
          </a:xfrm>
        </p:spPr>
        <p:txBody>
          <a:bodyPr anchor="ctr"/>
          <a:lstStyle>
            <a:lvl1pPr marL="0" indent="0" algn="ctr">
              <a:buNone/>
              <a:defRPr>
                <a:solidFill>
                  <a:schemeClr val="bg1">
                    <a:lumMod val="50000"/>
                  </a:schemeClr>
                </a:solidFill>
              </a:defRPr>
            </a:lvl1pPr>
          </a:lstStyle>
          <a:p>
            <a:r>
              <a:rPr lang="en-US" noProof="0" dirty="0"/>
              <a:t>Insert Image</a:t>
            </a:r>
          </a:p>
        </p:txBody>
      </p:sp>
      <p:sp>
        <p:nvSpPr>
          <p:cNvPr id="12" name="Text Placeholder 16">
            <a:extLst>
              <a:ext uri="{FF2B5EF4-FFF2-40B4-BE49-F238E27FC236}">
                <a16:creationId xmlns:a16="http://schemas.microsoft.com/office/drawing/2014/main" id="{E59725C5-1168-4A5F-B420-8E0562019687}"/>
              </a:ext>
            </a:extLst>
          </p:cNvPr>
          <p:cNvSpPr>
            <a:spLocks noGrp="1"/>
          </p:cNvSpPr>
          <p:nvPr>
            <p:ph type="body" sz="quarter" idx="19" hasCustomPrompt="1"/>
          </p:nvPr>
        </p:nvSpPr>
        <p:spPr>
          <a:xfrm rot="5400000">
            <a:off x="5238089" y="208890"/>
            <a:ext cx="6745024" cy="6553200"/>
          </a:xfrm>
          <a:gradFill flip="none" rotWithShape="1">
            <a:gsLst>
              <a:gs pos="0">
                <a:schemeClr val="bg1"/>
              </a:gs>
              <a:gs pos="82000">
                <a:schemeClr val="bg1">
                  <a:alpha val="0"/>
                </a:schemeClr>
              </a:gs>
            </a:gsLst>
            <a:lin ang="16200000" scaled="1"/>
            <a:tileRect/>
          </a:gradFill>
          <a:effectLst/>
        </p:spPr>
        <p:txBody>
          <a:bodyPr/>
          <a:lstStyle>
            <a:lvl1pPr marL="0" indent="0">
              <a:buNone/>
              <a:defRPr>
                <a:solidFill>
                  <a:schemeClr val="tx1">
                    <a:alpha val="0"/>
                  </a:schemeClr>
                </a:solidFill>
              </a:defRPr>
            </a:lvl1pPr>
          </a:lstStyle>
          <a:p>
            <a:pPr lvl="0"/>
            <a:r>
              <a:rPr lang="en-US" noProof="0"/>
              <a:t>I</a:t>
            </a:r>
          </a:p>
        </p:txBody>
      </p:sp>
      <p:sp>
        <p:nvSpPr>
          <p:cNvPr id="11" name="Rectangle 10">
            <a:extLst>
              <a:ext uri="{FF2B5EF4-FFF2-40B4-BE49-F238E27FC236}">
                <a16:creationId xmlns:a16="http://schemas.microsoft.com/office/drawing/2014/main" id="{0B42CCEE-B750-4EF9-BAE5-217844AE7456}"/>
              </a:ext>
              <a:ext uri="{C183D7F6-B498-43B3-948B-1728B52AA6E4}">
                <adec:decorative xmlns:adec="http://schemas.microsoft.com/office/drawing/2017/decorative" val="1"/>
              </a:ext>
            </a:extLst>
          </p:cNvPr>
          <p:cNvSpPr/>
          <p:nvPr userDrawn="1"/>
        </p:nvSpPr>
        <p:spPr>
          <a:xfrm>
            <a:off x="0" y="0"/>
            <a:ext cx="12192000" cy="11297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9015F2E0-A9EE-4095-8DFC-C3BBA80FAEEE}"/>
              </a:ext>
            </a:extLst>
          </p:cNvPr>
          <p:cNvSpPr>
            <a:spLocks noGrp="1"/>
          </p:cNvSpPr>
          <p:nvPr>
            <p:ph type="title"/>
          </p:nvPr>
        </p:nvSpPr>
        <p:spPr>
          <a:xfrm>
            <a:off x="228600" y="685800"/>
            <a:ext cx="4953000" cy="685800"/>
          </a:xfrm>
        </p:spPr>
        <p:txBody>
          <a:bodyPr lIns="91440" anchor="t">
            <a:normAutofit/>
          </a:bodyPr>
          <a:lstStyle>
            <a:lvl1pPr>
              <a:lnSpc>
                <a:spcPct val="90000"/>
              </a:lnSpc>
              <a:defRPr sz="4000" b="0">
                <a:latin typeface="Arial Nova Cond Light" panose="020B0306020202020204" pitchFamily="34" charset="0"/>
              </a:defRPr>
            </a:lvl1pPr>
          </a:lstStyle>
          <a:p>
            <a:r>
              <a:rPr lang="en-US" noProof="0" dirty="0"/>
              <a:t>Click to edit</a:t>
            </a:r>
          </a:p>
        </p:txBody>
      </p:sp>
      <p:sp>
        <p:nvSpPr>
          <p:cNvPr id="7" name="Content Placeholder 6">
            <a:extLst>
              <a:ext uri="{FF2B5EF4-FFF2-40B4-BE49-F238E27FC236}">
                <a16:creationId xmlns:a16="http://schemas.microsoft.com/office/drawing/2014/main" id="{35FB90DC-1879-4B22-883B-7444D1A858EC}"/>
              </a:ext>
            </a:extLst>
          </p:cNvPr>
          <p:cNvSpPr>
            <a:spLocks noGrp="1"/>
          </p:cNvSpPr>
          <p:nvPr>
            <p:ph sz="quarter" idx="13"/>
          </p:nvPr>
        </p:nvSpPr>
        <p:spPr>
          <a:xfrm>
            <a:off x="228601" y="1524000"/>
            <a:ext cx="4953000" cy="4959096"/>
          </a:xfrm>
        </p:spPr>
        <p:txBody>
          <a:bodyPr lIns="91440" rIns="91440">
            <a:normAutofit/>
          </a:bodyPr>
          <a:lstStyle>
            <a:lvl1pPr>
              <a:defRPr sz="2400"/>
            </a:lvl1pPr>
            <a:lvl2pPr>
              <a:defRPr sz="2000"/>
            </a:lvl2pPr>
            <a:lvl3pPr>
              <a:defRPr sz="1800"/>
            </a:lvl3pPr>
            <a:lvl4pPr>
              <a:defRPr sz="1600"/>
            </a:lvl4pPr>
            <a:lvl5pPr>
              <a:defRPr sz="1600"/>
            </a:lvl5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3" name="Rectangle 2">
            <a:extLst>
              <a:ext uri="{FF2B5EF4-FFF2-40B4-BE49-F238E27FC236}">
                <a16:creationId xmlns:a16="http://schemas.microsoft.com/office/drawing/2014/main" id="{6BC4DD4E-32C5-195D-801E-0957F6989ADE}"/>
              </a:ext>
              <a:ext uri="{C183D7F6-B498-43B3-948B-1728B52AA6E4}">
                <adec:decorative xmlns:adec="http://schemas.microsoft.com/office/drawing/2017/decorative" val="1"/>
              </a:ext>
            </a:extLst>
          </p:cNvPr>
          <p:cNvSpPr/>
          <p:nvPr userDrawn="1"/>
        </p:nvSpPr>
        <p:spPr>
          <a:xfrm>
            <a:off x="0" y="0"/>
            <a:ext cx="12192000" cy="11297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4" name="Freeform: Shape 3">
            <a:extLst>
              <a:ext uri="{FF2B5EF4-FFF2-40B4-BE49-F238E27FC236}">
                <a16:creationId xmlns:a16="http://schemas.microsoft.com/office/drawing/2014/main" id="{16A436B6-162D-6909-84DF-9D147BF7FAE2}"/>
              </a:ext>
              <a:ext uri="{C183D7F6-B498-43B3-948B-1728B52AA6E4}">
                <adec:decorative xmlns:adec="http://schemas.microsoft.com/office/drawing/2017/decorative" val="1"/>
              </a:ext>
            </a:extLst>
          </p:cNvPr>
          <p:cNvSpPr/>
          <p:nvPr userDrawn="1"/>
        </p:nvSpPr>
        <p:spPr>
          <a:xfrm>
            <a:off x="0" y="0"/>
            <a:ext cx="8329286" cy="457200"/>
          </a:xfrm>
          <a:custGeom>
            <a:avLst/>
            <a:gdLst>
              <a:gd name="connsiteX0" fmla="*/ 0 w 8329286"/>
              <a:gd name="connsiteY0" fmla="*/ 0 h 457200"/>
              <a:gd name="connsiteX1" fmla="*/ 8329286 w 8329286"/>
              <a:gd name="connsiteY1" fmla="*/ 0 h 457200"/>
              <a:gd name="connsiteX2" fmla="*/ 7982281 w 8329286"/>
              <a:gd name="connsiteY2" fmla="*/ 457200 h 457200"/>
              <a:gd name="connsiteX3" fmla="*/ 0 w 8329286"/>
              <a:gd name="connsiteY3" fmla="*/ 457200 h 457200"/>
            </a:gdLst>
            <a:ahLst/>
            <a:cxnLst>
              <a:cxn ang="0">
                <a:pos x="connsiteX0" y="connsiteY0"/>
              </a:cxn>
              <a:cxn ang="0">
                <a:pos x="connsiteX1" y="connsiteY1"/>
              </a:cxn>
              <a:cxn ang="0">
                <a:pos x="connsiteX2" y="connsiteY2"/>
              </a:cxn>
              <a:cxn ang="0">
                <a:pos x="connsiteX3" y="connsiteY3"/>
              </a:cxn>
            </a:cxnLst>
            <a:rect l="l" t="t" r="r" b="b"/>
            <a:pathLst>
              <a:path w="8329286" h="457200">
                <a:moveTo>
                  <a:pt x="0" y="0"/>
                </a:moveTo>
                <a:lnTo>
                  <a:pt x="8329286" y="0"/>
                </a:lnTo>
                <a:lnTo>
                  <a:pt x="7982281" y="457200"/>
                </a:lnTo>
                <a:lnTo>
                  <a:pt x="0" y="457200"/>
                </a:lnTo>
                <a:close/>
              </a:path>
            </a:pathLst>
          </a:custGeom>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pic>
        <p:nvPicPr>
          <p:cNvPr id="5" name="Picture 4" descr="A purple text on a black background&#10;&#10;Description automatically generated">
            <a:extLst>
              <a:ext uri="{FF2B5EF4-FFF2-40B4-BE49-F238E27FC236}">
                <a16:creationId xmlns:a16="http://schemas.microsoft.com/office/drawing/2014/main" id="{B5D4A9FB-ABC2-9F3C-C8DA-418B9B3A1F87}"/>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363200" y="6339840"/>
            <a:ext cx="1447800" cy="326911"/>
          </a:xfrm>
          <a:prstGeom prst="rect">
            <a:avLst/>
          </a:prstGeom>
        </p:spPr>
      </p:pic>
    </p:spTree>
    <p:extLst>
      <p:ext uri="{BB962C8B-B14F-4D97-AF65-F5344CB8AC3E}">
        <p14:creationId xmlns:p14="http://schemas.microsoft.com/office/powerpoint/2010/main" val="747721153"/>
      </p:ext>
    </p:extLst>
  </p:cSld>
  <p:clrMapOvr>
    <a:masterClrMapping/>
  </p:clrMapOvr>
  <p:extLst>
    <p:ext uri="{DCECCB84-F9BA-43D5-87BE-67443E8EF086}">
      <p15:sldGuideLst xmlns:p15="http://schemas.microsoft.com/office/powerpoint/2012/main">
        <p15:guide id="1" orient="horz" pos="2160">
          <p15:clr>
            <a:srgbClr val="FBAE40"/>
          </p15:clr>
        </p15:guide>
        <p15:guide id="2" orient="horz" pos="720">
          <p15:clr>
            <a:srgbClr val="FBAE40"/>
          </p15:clr>
        </p15:guide>
        <p15:guide id="3" pos="432"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1_Title Slide">
    <p:bg>
      <p:bgPr>
        <a:solidFill>
          <a:schemeClr val="bg1">
            <a:lumMod val="95000"/>
          </a:schemeClr>
        </a:solidFill>
        <a:effectLst/>
      </p:bgPr>
    </p:bg>
    <p:spTree>
      <p:nvGrpSpPr>
        <p:cNvPr id="1" name=""/>
        <p:cNvGrpSpPr/>
        <p:nvPr/>
      </p:nvGrpSpPr>
      <p:grpSpPr>
        <a:xfrm>
          <a:off x="0" y="0"/>
          <a:ext cx="0" cy="0"/>
          <a:chOff x="0" y="0"/>
          <a:chExt cx="0" cy="0"/>
        </a:xfrm>
      </p:grpSpPr>
      <p:pic>
        <p:nvPicPr>
          <p:cNvPr id="8" name="Picture 7" descr="A long shot of a building&#10;&#10;Description automatically generated">
            <a:extLst>
              <a:ext uri="{FF2B5EF4-FFF2-40B4-BE49-F238E27FC236}">
                <a16:creationId xmlns:a16="http://schemas.microsoft.com/office/drawing/2014/main" id="{C112FA75-566D-134B-FC98-C08798A11260}"/>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3124199" y="0"/>
            <a:ext cx="9067801" cy="6858000"/>
          </a:xfrm>
          <a:prstGeom prst="rect">
            <a:avLst/>
          </a:prstGeom>
        </p:spPr>
      </p:pic>
      <p:sp>
        <p:nvSpPr>
          <p:cNvPr id="22" name="Text Placeholder 21">
            <a:extLst>
              <a:ext uri="{FF2B5EF4-FFF2-40B4-BE49-F238E27FC236}">
                <a16:creationId xmlns:a16="http://schemas.microsoft.com/office/drawing/2014/main" id="{FC033E0E-968F-40A8-BE78-354499D7F913}"/>
              </a:ext>
              <a:ext uri="{C183D7F6-B498-43B3-948B-1728B52AA6E4}">
                <adec:decorative xmlns:adec="http://schemas.microsoft.com/office/drawing/2017/decorative" val="1"/>
              </a:ext>
            </a:extLst>
          </p:cNvPr>
          <p:cNvSpPr>
            <a:spLocks noGrp="1"/>
          </p:cNvSpPr>
          <p:nvPr>
            <p:ph type="body" sz="quarter" idx="21" hasCustomPrompt="1"/>
          </p:nvPr>
        </p:nvSpPr>
        <p:spPr>
          <a:xfrm rot="19594102" flipH="1">
            <a:off x="584131" y="-142449"/>
            <a:ext cx="1218268" cy="6177109"/>
          </a:xfrm>
          <a:custGeom>
            <a:avLst/>
            <a:gdLst>
              <a:gd name="connsiteX0" fmla="*/ 1114975 w 1218268"/>
              <a:gd name="connsiteY0" fmla="*/ 1688918 h 6177109"/>
              <a:gd name="connsiteX1" fmla="*/ 1114975 w 1218268"/>
              <a:gd name="connsiteY1" fmla="*/ 5441035 h 6177109"/>
              <a:gd name="connsiteX2" fmla="*/ 1218268 w 1218268"/>
              <a:gd name="connsiteY2" fmla="*/ 5372844 h 6177109"/>
              <a:gd name="connsiteX3" fmla="*/ 1218268 w 1218268"/>
              <a:gd name="connsiteY3" fmla="*/ 1845382 h 6177109"/>
              <a:gd name="connsiteX4" fmla="*/ 675740 w 1218268"/>
              <a:gd name="connsiteY4" fmla="*/ 1023583 h 6177109"/>
              <a:gd name="connsiteX5" fmla="*/ 675740 w 1218268"/>
              <a:gd name="connsiteY5" fmla="*/ 5731005 h 6177109"/>
              <a:gd name="connsiteX6" fmla="*/ 951275 w 1218268"/>
              <a:gd name="connsiteY6" fmla="*/ 5549105 h 6177109"/>
              <a:gd name="connsiteX7" fmla="*/ 951275 w 1218268"/>
              <a:gd name="connsiteY7" fmla="*/ 1440952 h 6177109"/>
              <a:gd name="connsiteX8" fmla="*/ 0 w 1218268"/>
              <a:gd name="connsiteY8" fmla="*/ 0 h 6177109"/>
              <a:gd name="connsiteX9" fmla="*/ 0 w 1218268"/>
              <a:gd name="connsiteY9" fmla="*/ 6177109 h 6177109"/>
              <a:gd name="connsiteX10" fmla="*/ 485620 w 1218268"/>
              <a:gd name="connsiteY10" fmla="*/ 5856517 h 6177109"/>
              <a:gd name="connsiteX11" fmla="*/ 485620 w 1218268"/>
              <a:gd name="connsiteY11" fmla="*/ 735597 h 6177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8268" h="6177109">
                <a:moveTo>
                  <a:pt x="1114975" y="1688918"/>
                </a:moveTo>
                <a:lnTo>
                  <a:pt x="1114975" y="5441035"/>
                </a:lnTo>
                <a:lnTo>
                  <a:pt x="1218268" y="5372844"/>
                </a:lnTo>
                <a:lnTo>
                  <a:pt x="1218268" y="1845382"/>
                </a:lnTo>
                <a:close/>
                <a:moveTo>
                  <a:pt x="675740" y="1023583"/>
                </a:moveTo>
                <a:lnTo>
                  <a:pt x="675740" y="5731005"/>
                </a:lnTo>
                <a:lnTo>
                  <a:pt x="951275" y="5549105"/>
                </a:lnTo>
                <a:lnTo>
                  <a:pt x="951275" y="1440952"/>
                </a:lnTo>
                <a:close/>
                <a:moveTo>
                  <a:pt x="0" y="0"/>
                </a:moveTo>
                <a:lnTo>
                  <a:pt x="0" y="6177109"/>
                </a:lnTo>
                <a:lnTo>
                  <a:pt x="485620" y="5856517"/>
                </a:lnTo>
                <a:lnTo>
                  <a:pt x="485620" y="735597"/>
                </a:lnTo>
                <a:close/>
              </a:path>
            </a:pathLst>
          </a:custGeom>
          <a:solidFill>
            <a:schemeClr val="accent1"/>
          </a:solidFill>
          <a:effectLst/>
        </p:spPr>
        <p:txBody>
          <a:bodyPr wrap="square">
            <a:noAutofit/>
          </a:bodyPr>
          <a:lstStyle>
            <a:lvl1pPr marL="0" indent="0">
              <a:buNone/>
              <a:defRPr>
                <a:solidFill>
                  <a:schemeClr val="tx1">
                    <a:alpha val="0"/>
                  </a:schemeClr>
                </a:solidFill>
              </a:defRPr>
            </a:lvl1pPr>
          </a:lstStyle>
          <a:p>
            <a:pPr lvl="0"/>
            <a:r>
              <a:rPr lang="en-US" dirty="0"/>
              <a:t>I</a:t>
            </a:r>
            <a:endParaRPr lang="en-GB" dirty="0"/>
          </a:p>
        </p:txBody>
      </p:sp>
      <p:sp>
        <p:nvSpPr>
          <p:cNvPr id="7" name="Text Placeholder 16">
            <a:extLst>
              <a:ext uri="{FF2B5EF4-FFF2-40B4-BE49-F238E27FC236}">
                <a16:creationId xmlns:a16="http://schemas.microsoft.com/office/drawing/2014/main" id="{D6D785D2-DAEB-48F3-AB8A-2954F03ACD2B}"/>
              </a:ext>
              <a:ext uri="{C183D7F6-B498-43B3-948B-1728B52AA6E4}">
                <adec:decorative xmlns:adec="http://schemas.microsoft.com/office/drawing/2017/decorative" val="1"/>
              </a:ext>
            </a:extLst>
          </p:cNvPr>
          <p:cNvSpPr>
            <a:spLocks noGrp="1"/>
          </p:cNvSpPr>
          <p:nvPr>
            <p:ph type="body" sz="quarter" idx="13" hasCustomPrompt="1"/>
          </p:nvPr>
        </p:nvSpPr>
        <p:spPr>
          <a:xfrm rot="10800000" flipV="1">
            <a:off x="314325" y="4953000"/>
            <a:ext cx="1143000" cy="1790700"/>
          </a:xfrm>
          <a:prstGeom prst="triangle">
            <a:avLst>
              <a:gd name="adj" fmla="val 100000"/>
            </a:avLst>
          </a:prstGeom>
          <a:solidFill>
            <a:schemeClr val="accent2"/>
          </a:solidFill>
          <a:effectLst>
            <a:outerShdw blurRad="50800" dist="38100" dir="2700000" algn="tl" rotWithShape="0">
              <a:prstClr val="black">
                <a:alpha val="40000"/>
              </a:prstClr>
            </a:outerShdw>
          </a:effectLst>
        </p:spPr>
        <p:txBody>
          <a:bodyPr/>
          <a:lstStyle>
            <a:lvl1pPr marL="0" indent="0">
              <a:buNone/>
              <a:defRPr>
                <a:solidFill>
                  <a:schemeClr val="tx1">
                    <a:alpha val="0"/>
                  </a:schemeClr>
                </a:solidFill>
              </a:defRPr>
            </a:lvl1pPr>
          </a:lstStyle>
          <a:p>
            <a:pPr lvl="0"/>
            <a:r>
              <a:rPr lang="en-US" dirty="0"/>
              <a:t>I</a:t>
            </a:r>
            <a:endParaRPr lang="en-GB" dirty="0"/>
          </a:p>
        </p:txBody>
      </p:sp>
      <p:sp>
        <p:nvSpPr>
          <p:cNvPr id="17" name="Text Placeholder 16">
            <a:extLst>
              <a:ext uri="{FF2B5EF4-FFF2-40B4-BE49-F238E27FC236}">
                <a16:creationId xmlns:a16="http://schemas.microsoft.com/office/drawing/2014/main" id="{FF9E63E5-568A-4FA2-9851-E5BFA12B85D1}"/>
              </a:ext>
              <a:ext uri="{C183D7F6-B498-43B3-948B-1728B52AA6E4}">
                <adec:decorative xmlns:adec="http://schemas.microsoft.com/office/drawing/2017/decorative" val="1"/>
              </a:ext>
            </a:extLst>
          </p:cNvPr>
          <p:cNvSpPr>
            <a:spLocks noGrp="1"/>
          </p:cNvSpPr>
          <p:nvPr>
            <p:ph type="body" sz="quarter" idx="12" hasCustomPrompt="1"/>
          </p:nvPr>
        </p:nvSpPr>
        <p:spPr>
          <a:xfrm>
            <a:off x="533400" y="266700"/>
            <a:ext cx="5105400" cy="6324600"/>
          </a:xfrm>
          <a:solidFill>
            <a:schemeClr val="bg1"/>
          </a:solidFill>
          <a:effectLst>
            <a:outerShdw blurRad="355600" dist="38100" dir="2700000" algn="tl" rotWithShape="0">
              <a:prstClr val="black">
                <a:alpha val="40000"/>
              </a:prstClr>
            </a:outerShdw>
          </a:effectLst>
        </p:spPr>
        <p:txBody>
          <a:bodyPr/>
          <a:lstStyle>
            <a:lvl1pPr marL="0" indent="0">
              <a:buNone/>
              <a:defRPr>
                <a:solidFill>
                  <a:schemeClr val="tx1">
                    <a:alpha val="0"/>
                  </a:schemeClr>
                </a:solidFill>
              </a:defRPr>
            </a:lvl1pPr>
          </a:lstStyle>
          <a:p>
            <a:pPr lvl="0"/>
            <a:r>
              <a:rPr lang="en-US" dirty="0"/>
              <a:t>I</a:t>
            </a:r>
            <a:endParaRPr lang="en-GB" dirty="0"/>
          </a:p>
        </p:txBody>
      </p:sp>
      <p:pic>
        <p:nvPicPr>
          <p:cNvPr id="4" name="Picture 3">
            <a:extLst>
              <a:ext uri="{FF2B5EF4-FFF2-40B4-BE49-F238E27FC236}">
                <a16:creationId xmlns:a16="http://schemas.microsoft.com/office/drawing/2014/main" id="{D43ECC41-2CCC-CAB7-DF9B-9BCA9E35B8CB}"/>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10363846" y="6339840"/>
            <a:ext cx="1446508" cy="326911"/>
          </a:xfrm>
          <a:prstGeom prst="rect">
            <a:avLst/>
          </a:prstGeom>
        </p:spPr>
      </p:pic>
      <p:sp>
        <p:nvSpPr>
          <p:cNvPr id="2" name="Title 1"/>
          <p:cNvSpPr>
            <a:spLocks noGrp="1"/>
          </p:cNvSpPr>
          <p:nvPr>
            <p:ph type="ctrTitle"/>
          </p:nvPr>
        </p:nvSpPr>
        <p:spPr>
          <a:xfrm>
            <a:off x="933450" y="762000"/>
            <a:ext cx="4381500" cy="3429000"/>
          </a:xfrm>
        </p:spPr>
        <p:txBody>
          <a:bodyPr anchor="ctr">
            <a:normAutofit/>
          </a:bodyPr>
          <a:lstStyle>
            <a:lvl1pPr algn="ctr">
              <a:defRPr sz="5000" spc="200" baseline="0"/>
            </a:lvl1pPr>
          </a:lstStyle>
          <a:p>
            <a:r>
              <a:rPr lang="en-US" dirty="0"/>
              <a:t>Click to edit Master title style</a:t>
            </a:r>
          </a:p>
        </p:txBody>
      </p:sp>
      <p:sp>
        <p:nvSpPr>
          <p:cNvPr id="3" name="Subtitle 2"/>
          <p:cNvSpPr>
            <a:spLocks noGrp="1"/>
          </p:cNvSpPr>
          <p:nvPr>
            <p:ph type="subTitle" idx="1"/>
          </p:nvPr>
        </p:nvSpPr>
        <p:spPr>
          <a:xfrm>
            <a:off x="933450" y="4343400"/>
            <a:ext cx="4381500" cy="1355732"/>
          </a:xfrm>
        </p:spPr>
        <p:txBody>
          <a:bodyPr lIns="91440" rIns="91440" anchor="t">
            <a:normAutofit/>
          </a:bodyPr>
          <a:lstStyle>
            <a:lvl1pPr marL="0" indent="0" algn="ctr">
              <a:lnSpc>
                <a:spcPct val="100000"/>
              </a:lnSpc>
              <a:spcBef>
                <a:spcPts val="0"/>
              </a:spcBef>
              <a:spcAft>
                <a:spcPts val="0"/>
              </a:spcAft>
              <a:buNone/>
              <a:defRPr sz="1600">
                <a:solidFill>
                  <a:schemeClr val="tx1">
                    <a:lumMod val="95000"/>
                    <a:lumOff val="5000"/>
                  </a:schemeClr>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vl6pPr marL="2286000" indent="0" algn="ctr">
              <a:buNone/>
              <a:defRPr sz="1800"/>
            </a:lvl6pPr>
            <a:lvl7pPr marL="2743200" indent="0" algn="ctr">
              <a:buNone/>
              <a:defRPr sz="1800"/>
            </a:lvl7pPr>
            <a:lvl8pPr marL="3200400" indent="0" algn="ctr">
              <a:buNone/>
              <a:defRPr sz="1800"/>
            </a:lvl8pPr>
            <a:lvl9pPr marL="3657600" indent="0" algn="ctr">
              <a:buNone/>
              <a:defRPr sz="1800"/>
            </a:lvl9pPr>
          </a:lstStyle>
          <a:p>
            <a:r>
              <a:rPr lang="en-US" dirty="0"/>
              <a:t>Click to edit Master subtitle style</a:t>
            </a:r>
          </a:p>
        </p:txBody>
      </p:sp>
    </p:spTree>
    <p:extLst>
      <p:ext uri="{BB962C8B-B14F-4D97-AF65-F5344CB8AC3E}">
        <p14:creationId xmlns:p14="http://schemas.microsoft.com/office/powerpoint/2010/main" val="1049922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Presenter Slide">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B42CCEE-B750-4EF9-BAE5-217844AE7456}"/>
              </a:ext>
              <a:ext uri="{C183D7F6-B498-43B3-948B-1728B52AA6E4}">
                <adec:decorative xmlns:adec="http://schemas.microsoft.com/office/drawing/2017/decorative" val="1"/>
              </a:ext>
            </a:extLst>
          </p:cNvPr>
          <p:cNvSpPr/>
          <p:nvPr userDrawn="1"/>
        </p:nvSpPr>
        <p:spPr>
          <a:xfrm>
            <a:off x="0" y="0"/>
            <a:ext cx="12192000" cy="11297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9015F2E0-A9EE-4095-8DFC-C3BBA80FAEEE}"/>
              </a:ext>
            </a:extLst>
          </p:cNvPr>
          <p:cNvSpPr>
            <a:spLocks noGrp="1"/>
          </p:cNvSpPr>
          <p:nvPr>
            <p:ph type="title" hasCustomPrompt="1"/>
          </p:nvPr>
        </p:nvSpPr>
        <p:spPr>
          <a:xfrm>
            <a:off x="548640" y="990600"/>
            <a:ext cx="5013960" cy="707886"/>
          </a:xfrm>
        </p:spPr>
        <p:txBody>
          <a:bodyPr lIns="91440" anchor="t">
            <a:normAutofit/>
          </a:bodyPr>
          <a:lstStyle>
            <a:lvl1pPr>
              <a:lnSpc>
                <a:spcPct val="100000"/>
              </a:lnSpc>
              <a:defRPr sz="4000" b="0">
                <a:latin typeface="Arial Nova Cond Light" panose="020B0306020202020204" pitchFamily="34" charset="0"/>
              </a:defRPr>
            </a:lvl1pPr>
          </a:lstStyle>
          <a:p>
            <a:r>
              <a:rPr lang="en-US" noProof="0" dirty="0"/>
              <a:t>Presenter Profile</a:t>
            </a:r>
          </a:p>
        </p:txBody>
      </p:sp>
      <p:sp>
        <p:nvSpPr>
          <p:cNvPr id="13" name="Slide Number Placeholder 5">
            <a:extLst>
              <a:ext uri="{FF2B5EF4-FFF2-40B4-BE49-F238E27FC236}">
                <a16:creationId xmlns:a16="http://schemas.microsoft.com/office/drawing/2014/main" id="{2DBF2FB3-2A18-4DFA-BE67-CBEB450840A4}"/>
              </a:ext>
            </a:extLst>
          </p:cNvPr>
          <p:cNvSpPr>
            <a:spLocks noGrp="1"/>
          </p:cNvSpPr>
          <p:nvPr>
            <p:ph type="sldNum" sz="quarter" idx="4"/>
          </p:nvPr>
        </p:nvSpPr>
        <p:spPr>
          <a:xfrm>
            <a:off x="628788" y="6339840"/>
            <a:ext cx="302281" cy="365760"/>
          </a:xfrm>
          <a:prstGeom prst="rect">
            <a:avLst/>
          </a:prstGeom>
          <a:solidFill>
            <a:schemeClr val="bg1">
              <a:alpha val="82000"/>
            </a:schemeClr>
          </a:solidFill>
          <a:ln>
            <a:solidFill>
              <a:schemeClr val="accent2"/>
            </a:solidFill>
          </a:ln>
        </p:spPr>
        <p:txBody>
          <a:bodyPr vert="horz" lIns="0" tIns="45720" rIns="0" bIns="45720" rtlCol="0" anchor="ctr"/>
          <a:lstStyle>
            <a:lvl1pPr algn="ctr">
              <a:defRPr sz="1000">
                <a:solidFill>
                  <a:schemeClr val="tx1">
                    <a:lumMod val="95000"/>
                    <a:lumOff val="5000"/>
                  </a:schemeClr>
                </a:solidFill>
                <a:latin typeface="+mj-lt"/>
              </a:defRPr>
            </a:lvl1pPr>
          </a:lstStyle>
          <a:p>
            <a:fld id="{4FAB73BC-B049-4115-A692-8D63A059BFB8}" type="slidenum">
              <a:rPr lang="en-US" noProof="0" smtClean="0"/>
              <a:pPr/>
              <a:t>‹#›</a:t>
            </a:fld>
            <a:endParaRPr lang="en-US" noProof="0" dirty="0"/>
          </a:p>
        </p:txBody>
      </p:sp>
      <p:sp>
        <p:nvSpPr>
          <p:cNvPr id="9" name="Freeform: Shape 8">
            <a:extLst>
              <a:ext uri="{FF2B5EF4-FFF2-40B4-BE49-F238E27FC236}">
                <a16:creationId xmlns:a16="http://schemas.microsoft.com/office/drawing/2014/main" id="{0CE973A6-10E7-4E33-AA8B-7240F9197012}"/>
              </a:ext>
              <a:ext uri="{C183D7F6-B498-43B3-948B-1728B52AA6E4}">
                <adec:decorative xmlns:adec="http://schemas.microsoft.com/office/drawing/2017/decorative" val="1"/>
              </a:ext>
            </a:extLst>
          </p:cNvPr>
          <p:cNvSpPr/>
          <p:nvPr userDrawn="1"/>
        </p:nvSpPr>
        <p:spPr>
          <a:xfrm>
            <a:off x="0" y="0"/>
            <a:ext cx="8329286" cy="457200"/>
          </a:xfrm>
          <a:custGeom>
            <a:avLst/>
            <a:gdLst>
              <a:gd name="connsiteX0" fmla="*/ 0 w 8329286"/>
              <a:gd name="connsiteY0" fmla="*/ 0 h 457200"/>
              <a:gd name="connsiteX1" fmla="*/ 8329286 w 8329286"/>
              <a:gd name="connsiteY1" fmla="*/ 0 h 457200"/>
              <a:gd name="connsiteX2" fmla="*/ 7982281 w 8329286"/>
              <a:gd name="connsiteY2" fmla="*/ 457200 h 457200"/>
              <a:gd name="connsiteX3" fmla="*/ 0 w 8329286"/>
              <a:gd name="connsiteY3" fmla="*/ 457200 h 457200"/>
            </a:gdLst>
            <a:ahLst/>
            <a:cxnLst>
              <a:cxn ang="0">
                <a:pos x="connsiteX0" y="connsiteY0"/>
              </a:cxn>
              <a:cxn ang="0">
                <a:pos x="connsiteX1" y="connsiteY1"/>
              </a:cxn>
              <a:cxn ang="0">
                <a:pos x="connsiteX2" y="connsiteY2"/>
              </a:cxn>
              <a:cxn ang="0">
                <a:pos x="connsiteX3" y="connsiteY3"/>
              </a:cxn>
            </a:cxnLst>
            <a:rect l="l" t="t" r="r" b="b"/>
            <a:pathLst>
              <a:path w="8329286" h="457200">
                <a:moveTo>
                  <a:pt x="0" y="0"/>
                </a:moveTo>
                <a:lnTo>
                  <a:pt x="8329286" y="0"/>
                </a:lnTo>
                <a:lnTo>
                  <a:pt x="7982281" y="457200"/>
                </a:lnTo>
                <a:lnTo>
                  <a:pt x="0" y="457200"/>
                </a:lnTo>
                <a:close/>
              </a:path>
            </a:pathLst>
          </a:custGeom>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pic>
        <p:nvPicPr>
          <p:cNvPr id="3" name="Picture 2" descr="A purple text on a black background&#10;&#10;Description automatically generated">
            <a:extLst>
              <a:ext uri="{FF2B5EF4-FFF2-40B4-BE49-F238E27FC236}">
                <a16:creationId xmlns:a16="http://schemas.microsoft.com/office/drawing/2014/main" id="{161A4D39-53A7-2FAB-F760-D8C8D54C0EC5}"/>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363200" y="6339840"/>
            <a:ext cx="1447800" cy="326911"/>
          </a:xfrm>
          <a:prstGeom prst="rect">
            <a:avLst/>
          </a:prstGeom>
        </p:spPr>
      </p:pic>
      <p:sp>
        <p:nvSpPr>
          <p:cNvPr id="4" name="Content Placeholder 6">
            <a:extLst>
              <a:ext uri="{FF2B5EF4-FFF2-40B4-BE49-F238E27FC236}">
                <a16:creationId xmlns:a16="http://schemas.microsoft.com/office/drawing/2014/main" id="{B87C87C9-6628-2D81-A175-E057065CEDE1}"/>
              </a:ext>
            </a:extLst>
          </p:cNvPr>
          <p:cNvSpPr>
            <a:spLocks noGrp="1"/>
          </p:cNvSpPr>
          <p:nvPr>
            <p:ph sz="quarter" idx="13"/>
          </p:nvPr>
        </p:nvSpPr>
        <p:spPr>
          <a:xfrm>
            <a:off x="548640" y="1905000"/>
            <a:ext cx="5013960" cy="4267200"/>
          </a:xfrm>
        </p:spPr>
        <p:txBody>
          <a:bodyPr lIns="91440" rIns="91440"/>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7" name="SmartArt Placeholder 6">
            <a:extLst>
              <a:ext uri="{FF2B5EF4-FFF2-40B4-BE49-F238E27FC236}">
                <a16:creationId xmlns:a16="http://schemas.microsoft.com/office/drawing/2014/main" id="{25EB586F-4889-0FC6-C149-D7F48ADF4617}"/>
              </a:ext>
            </a:extLst>
          </p:cNvPr>
          <p:cNvSpPr>
            <a:spLocks noGrp="1"/>
          </p:cNvSpPr>
          <p:nvPr>
            <p:ph type="dgm" sz="quarter" idx="14"/>
          </p:nvPr>
        </p:nvSpPr>
        <p:spPr>
          <a:xfrm>
            <a:off x="6324600" y="990600"/>
            <a:ext cx="5181600" cy="5181600"/>
          </a:xfrm>
        </p:spPr>
        <p:txBody>
          <a:bodyPr/>
          <a:lstStyle/>
          <a:p>
            <a:endParaRPr lang="en-US" dirty="0"/>
          </a:p>
        </p:txBody>
      </p:sp>
    </p:spTree>
    <p:extLst>
      <p:ext uri="{BB962C8B-B14F-4D97-AF65-F5344CB8AC3E}">
        <p14:creationId xmlns:p14="http://schemas.microsoft.com/office/powerpoint/2010/main" val="3302471579"/>
      </p:ext>
    </p:extLst>
  </p:cSld>
  <p:clrMapOvr>
    <a:masterClrMapping/>
  </p:clrMapOvr>
  <p:extLst>
    <p:ext uri="{DCECCB84-F9BA-43D5-87BE-67443E8EF086}">
      <p15:sldGuideLst xmlns:p15="http://schemas.microsoft.com/office/powerpoint/2012/main">
        <p15:guide id="1" orient="horz" pos="2160">
          <p15:clr>
            <a:srgbClr val="FBAE40"/>
          </p15:clr>
        </p15:guide>
        <p15:guide id="2" orient="horz" pos="72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TITLE ONLY_Blue">
    <p:spTree>
      <p:nvGrpSpPr>
        <p:cNvPr id="1" name=""/>
        <p:cNvGrpSpPr/>
        <p:nvPr/>
      </p:nvGrpSpPr>
      <p:grpSpPr>
        <a:xfrm>
          <a:off x="0" y="0"/>
          <a:ext cx="0" cy="0"/>
          <a:chOff x="0" y="0"/>
          <a:chExt cx="0" cy="0"/>
        </a:xfrm>
      </p:grpSpPr>
      <p:sp>
        <p:nvSpPr>
          <p:cNvPr id="5" name="Freeform: Shape 4">
            <a:extLst>
              <a:ext uri="{FF2B5EF4-FFF2-40B4-BE49-F238E27FC236}">
                <a16:creationId xmlns:a16="http://schemas.microsoft.com/office/drawing/2014/main" id="{E34D7B5D-2E4D-E52C-A62C-86B17CFF7510}"/>
              </a:ext>
              <a:ext uri="{C183D7F6-B498-43B3-948B-1728B52AA6E4}">
                <adec:decorative xmlns:adec="http://schemas.microsoft.com/office/drawing/2017/decorative" val="1"/>
              </a:ext>
            </a:extLst>
          </p:cNvPr>
          <p:cNvSpPr/>
          <p:nvPr userDrawn="1"/>
        </p:nvSpPr>
        <p:spPr>
          <a:xfrm>
            <a:off x="6096000" y="-8708"/>
            <a:ext cx="6096001" cy="6866708"/>
          </a:xfrm>
          <a:custGeom>
            <a:avLst/>
            <a:gdLst>
              <a:gd name="connsiteX0" fmla="*/ 5153328 w 9016043"/>
              <a:gd name="connsiteY0" fmla="*/ 0 h 6858000"/>
              <a:gd name="connsiteX1" fmla="*/ 9016043 w 9016043"/>
              <a:gd name="connsiteY1" fmla="*/ 0 h 6858000"/>
              <a:gd name="connsiteX2" fmla="*/ 9016043 w 9016043"/>
              <a:gd name="connsiteY2" fmla="*/ 6858000 h 6858000"/>
              <a:gd name="connsiteX3" fmla="*/ 0 w 9016043"/>
              <a:gd name="connsiteY3" fmla="*/ 6858000 h 6858000"/>
              <a:gd name="connsiteX4" fmla="*/ 5153328 w 9016043"/>
              <a:gd name="connsiteY4" fmla="*/ 68183 h 6858000"/>
              <a:gd name="connsiteX0" fmla="*/ 3324361 w 9016043"/>
              <a:gd name="connsiteY0" fmla="*/ 0 h 6858000"/>
              <a:gd name="connsiteX1" fmla="*/ 9016043 w 9016043"/>
              <a:gd name="connsiteY1" fmla="*/ 0 h 6858000"/>
              <a:gd name="connsiteX2" fmla="*/ 9016043 w 9016043"/>
              <a:gd name="connsiteY2" fmla="*/ 6858000 h 6858000"/>
              <a:gd name="connsiteX3" fmla="*/ 0 w 9016043"/>
              <a:gd name="connsiteY3" fmla="*/ 6858000 h 6858000"/>
              <a:gd name="connsiteX4" fmla="*/ 5153328 w 9016043"/>
              <a:gd name="connsiteY4" fmla="*/ 68183 h 6858000"/>
              <a:gd name="connsiteX5" fmla="*/ 3324361 w 9016043"/>
              <a:gd name="connsiteY5" fmla="*/ 0 h 6858000"/>
              <a:gd name="connsiteX0" fmla="*/ 3324361 w 9016043"/>
              <a:gd name="connsiteY0" fmla="*/ 0 h 6858000"/>
              <a:gd name="connsiteX1" fmla="*/ 9016043 w 9016043"/>
              <a:gd name="connsiteY1" fmla="*/ 0 h 6858000"/>
              <a:gd name="connsiteX2" fmla="*/ 9016043 w 9016043"/>
              <a:gd name="connsiteY2" fmla="*/ 6858000 h 6858000"/>
              <a:gd name="connsiteX3" fmla="*/ 0 w 9016043"/>
              <a:gd name="connsiteY3" fmla="*/ 6858000 h 6858000"/>
              <a:gd name="connsiteX4" fmla="*/ 2847799 w 9016043"/>
              <a:gd name="connsiteY4" fmla="*/ 947748 h 6858000"/>
              <a:gd name="connsiteX5" fmla="*/ 3324361 w 9016043"/>
              <a:gd name="connsiteY5" fmla="*/ 0 h 6858000"/>
              <a:gd name="connsiteX0" fmla="*/ 3311480 w 9016043"/>
              <a:gd name="connsiteY0" fmla="*/ 0 h 6866708"/>
              <a:gd name="connsiteX1" fmla="*/ 9016043 w 9016043"/>
              <a:gd name="connsiteY1" fmla="*/ 8708 h 6866708"/>
              <a:gd name="connsiteX2" fmla="*/ 9016043 w 9016043"/>
              <a:gd name="connsiteY2" fmla="*/ 6866708 h 6866708"/>
              <a:gd name="connsiteX3" fmla="*/ 0 w 9016043"/>
              <a:gd name="connsiteY3" fmla="*/ 6866708 h 6866708"/>
              <a:gd name="connsiteX4" fmla="*/ 2847799 w 9016043"/>
              <a:gd name="connsiteY4" fmla="*/ 956456 h 6866708"/>
              <a:gd name="connsiteX5" fmla="*/ 3311480 w 9016043"/>
              <a:gd name="connsiteY5" fmla="*/ 0 h 6866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016043" h="6866708">
                <a:moveTo>
                  <a:pt x="3311480" y="0"/>
                </a:moveTo>
                <a:lnTo>
                  <a:pt x="9016043" y="8708"/>
                </a:lnTo>
                <a:lnTo>
                  <a:pt x="9016043" y="6866708"/>
                </a:lnTo>
                <a:lnTo>
                  <a:pt x="0" y="6866708"/>
                </a:lnTo>
                <a:lnTo>
                  <a:pt x="2847799" y="956456"/>
                </a:lnTo>
                <a:cubicBezTo>
                  <a:pt x="2847799" y="933728"/>
                  <a:pt x="3311480" y="22728"/>
                  <a:pt x="3311480" y="0"/>
                </a:cubicBezTo>
                <a:close/>
              </a:path>
            </a:pathLst>
          </a:custGeom>
          <a:solidFill>
            <a:srgbClr val="EEEE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noProof="0" dirty="0"/>
          </a:p>
        </p:txBody>
      </p:sp>
      <p:sp>
        <p:nvSpPr>
          <p:cNvPr id="13" name="Slide Number Placeholder 5">
            <a:extLst>
              <a:ext uri="{FF2B5EF4-FFF2-40B4-BE49-F238E27FC236}">
                <a16:creationId xmlns:a16="http://schemas.microsoft.com/office/drawing/2014/main" id="{2DBF2FB3-2A18-4DFA-BE67-CBEB450840A4}"/>
              </a:ext>
            </a:extLst>
          </p:cNvPr>
          <p:cNvSpPr>
            <a:spLocks noGrp="1"/>
          </p:cNvSpPr>
          <p:nvPr>
            <p:ph type="sldNum" sz="quarter" idx="4"/>
          </p:nvPr>
        </p:nvSpPr>
        <p:spPr>
          <a:xfrm>
            <a:off x="628788" y="6339840"/>
            <a:ext cx="302281" cy="365760"/>
          </a:xfrm>
          <a:prstGeom prst="rect">
            <a:avLst/>
          </a:prstGeom>
          <a:solidFill>
            <a:schemeClr val="bg1">
              <a:alpha val="82000"/>
            </a:schemeClr>
          </a:solidFill>
          <a:ln>
            <a:solidFill>
              <a:schemeClr val="accent2"/>
            </a:solidFill>
          </a:ln>
        </p:spPr>
        <p:txBody>
          <a:bodyPr vert="horz" lIns="0" tIns="45720" rIns="0" bIns="45720" rtlCol="0" anchor="ctr"/>
          <a:lstStyle>
            <a:lvl1pPr algn="ctr">
              <a:defRPr sz="1000">
                <a:solidFill>
                  <a:schemeClr val="tx1">
                    <a:lumMod val="95000"/>
                    <a:lumOff val="5000"/>
                  </a:schemeClr>
                </a:solidFill>
                <a:latin typeface="+mj-lt"/>
              </a:defRPr>
            </a:lvl1pPr>
          </a:lstStyle>
          <a:p>
            <a:fld id="{4FAB73BC-B049-4115-A692-8D63A059BFB8}" type="slidenum">
              <a:rPr lang="en-US" noProof="0" smtClean="0"/>
              <a:pPr/>
              <a:t>‹#›</a:t>
            </a:fld>
            <a:endParaRPr lang="en-US" noProof="0" dirty="0"/>
          </a:p>
        </p:txBody>
      </p:sp>
      <p:sp>
        <p:nvSpPr>
          <p:cNvPr id="11" name="Rectangle 10">
            <a:extLst>
              <a:ext uri="{FF2B5EF4-FFF2-40B4-BE49-F238E27FC236}">
                <a16:creationId xmlns:a16="http://schemas.microsoft.com/office/drawing/2014/main" id="{0B42CCEE-B750-4EF9-BAE5-217844AE7456}"/>
              </a:ext>
              <a:ext uri="{C183D7F6-B498-43B3-948B-1728B52AA6E4}">
                <adec:decorative xmlns:adec="http://schemas.microsoft.com/office/drawing/2017/decorative" val="1"/>
              </a:ext>
            </a:extLst>
          </p:cNvPr>
          <p:cNvSpPr/>
          <p:nvPr userDrawn="1"/>
        </p:nvSpPr>
        <p:spPr>
          <a:xfrm>
            <a:off x="0" y="-8708"/>
            <a:ext cx="12192000" cy="12168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9" name="Freeform: Shape 8">
            <a:extLst>
              <a:ext uri="{FF2B5EF4-FFF2-40B4-BE49-F238E27FC236}">
                <a16:creationId xmlns:a16="http://schemas.microsoft.com/office/drawing/2014/main" id="{0CE973A6-10E7-4E33-AA8B-7240F9197012}"/>
              </a:ext>
              <a:ext uri="{C183D7F6-B498-43B3-948B-1728B52AA6E4}">
                <adec:decorative xmlns:adec="http://schemas.microsoft.com/office/drawing/2017/decorative" val="1"/>
              </a:ext>
            </a:extLst>
          </p:cNvPr>
          <p:cNvSpPr/>
          <p:nvPr userDrawn="1"/>
        </p:nvSpPr>
        <p:spPr>
          <a:xfrm>
            <a:off x="0" y="-8708"/>
            <a:ext cx="8329286" cy="999308"/>
          </a:xfrm>
          <a:custGeom>
            <a:avLst/>
            <a:gdLst>
              <a:gd name="connsiteX0" fmla="*/ 0 w 8329286"/>
              <a:gd name="connsiteY0" fmla="*/ 0 h 457200"/>
              <a:gd name="connsiteX1" fmla="*/ 8329286 w 8329286"/>
              <a:gd name="connsiteY1" fmla="*/ 0 h 457200"/>
              <a:gd name="connsiteX2" fmla="*/ 7982281 w 8329286"/>
              <a:gd name="connsiteY2" fmla="*/ 457200 h 457200"/>
              <a:gd name="connsiteX3" fmla="*/ 0 w 8329286"/>
              <a:gd name="connsiteY3" fmla="*/ 457200 h 457200"/>
            </a:gdLst>
            <a:ahLst/>
            <a:cxnLst>
              <a:cxn ang="0">
                <a:pos x="connsiteX0" y="connsiteY0"/>
              </a:cxn>
              <a:cxn ang="0">
                <a:pos x="connsiteX1" y="connsiteY1"/>
              </a:cxn>
              <a:cxn ang="0">
                <a:pos x="connsiteX2" y="connsiteY2"/>
              </a:cxn>
              <a:cxn ang="0">
                <a:pos x="connsiteX3" y="connsiteY3"/>
              </a:cxn>
            </a:cxnLst>
            <a:rect l="l" t="t" r="r" b="b"/>
            <a:pathLst>
              <a:path w="8329286" h="457200">
                <a:moveTo>
                  <a:pt x="0" y="0"/>
                </a:moveTo>
                <a:lnTo>
                  <a:pt x="8329286" y="0"/>
                </a:lnTo>
                <a:lnTo>
                  <a:pt x="7982281" y="457200"/>
                </a:lnTo>
                <a:lnTo>
                  <a:pt x="0" y="457200"/>
                </a:lnTo>
                <a:close/>
              </a:path>
            </a:pathLst>
          </a:custGeom>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pic>
        <p:nvPicPr>
          <p:cNvPr id="3" name="Picture 2" descr="A purple text on a black background&#10;&#10;Description automatically generated">
            <a:extLst>
              <a:ext uri="{FF2B5EF4-FFF2-40B4-BE49-F238E27FC236}">
                <a16:creationId xmlns:a16="http://schemas.microsoft.com/office/drawing/2014/main" id="{161A4D39-53A7-2FAB-F760-D8C8D54C0EC5}"/>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363200" y="6339840"/>
            <a:ext cx="1447800" cy="326911"/>
          </a:xfrm>
          <a:prstGeom prst="rect">
            <a:avLst/>
          </a:prstGeom>
        </p:spPr>
      </p:pic>
      <p:sp>
        <p:nvSpPr>
          <p:cNvPr id="4" name="Content Placeholder 6">
            <a:extLst>
              <a:ext uri="{FF2B5EF4-FFF2-40B4-BE49-F238E27FC236}">
                <a16:creationId xmlns:a16="http://schemas.microsoft.com/office/drawing/2014/main" id="{B87C87C9-6628-2D81-A175-E057065CEDE1}"/>
              </a:ext>
            </a:extLst>
          </p:cNvPr>
          <p:cNvSpPr>
            <a:spLocks noGrp="1"/>
          </p:cNvSpPr>
          <p:nvPr>
            <p:ph sz="quarter" idx="13"/>
          </p:nvPr>
        </p:nvSpPr>
        <p:spPr>
          <a:xfrm>
            <a:off x="548640" y="1905000"/>
            <a:ext cx="10805160" cy="4267200"/>
          </a:xfrm>
        </p:spPr>
        <p:txBody>
          <a:bodyPr lIns="91440" rIns="9144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 name="Title 1">
            <a:extLst>
              <a:ext uri="{FF2B5EF4-FFF2-40B4-BE49-F238E27FC236}">
                <a16:creationId xmlns:a16="http://schemas.microsoft.com/office/drawing/2014/main" id="{9015F2E0-A9EE-4095-8DFC-C3BBA80FAEEE}"/>
              </a:ext>
            </a:extLst>
          </p:cNvPr>
          <p:cNvSpPr>
            <a:spLocks noGrp="1"/>
          </p:cNvSpPr>
          <p:nvPr>
            <p:ph type="title"/>
          </p:nvPr>
        </p:nvSpPr>
        <p:spPr>
          <a:xfrm>
            <a:off x="281940" y="219454"/>
            <a:ext cx="10805160" cy="707886"/>
          </a:xfrm>
        </p:spPr>
        <p:txBody>
          <a:bodyPr lIns="91440" anchor="t">
            <a:normAutofit/>
          </a:bodyPr>
          <a:lstStyle>
            <a:lvl1pPr>
              <a:lnSpc>
                <a:spcPct val="100000"/>
              </a:lnSpc>
              <a:defRPr sz="4000" b="0">
                <a:latin typeface="Arial Nova Cond Light" panose="020B0306020202020204" pitchFamily="34" charset="0"/>
              </a:defRPr>
            </a:lvl1pPr>
          </a:lstStyle>
          <a:p>
            <a:r>
              <a:rPr lang="en-US" noProof="0" dirty="0"/>
              <a:t>Click to edit Master title style</a:t>
            </a:r>
          </a:p>
        </p:txBody>
      </p:sp>
    </p:spTree>
    <p:extLst>
      <p:ext uri="{BB962C8B-B14F-4D97-AF65-F5344CB8AC3E}">
        <p14:creationId xmlns:p14="http://schemas.microsoft.com/office/powerpoint/2010/main" val="4082256666"/>
      </p:ext>
    </p:extLst>
  </p:cSld>
  <p:clrMapOvr>
    <a:masterClrMapping/>
  </p:clrMapOvr>
  <p:extLst>
    <p:ext uri="{DCECCB84-F9BA-43D5-87BE-67443E8EF086}">
      <p15:sldGuideLst xmlns:p15="http://schemas.microsoft.com/office/powerpoint/2012/main">
        <p15:guide id="1" orient="horz" pos="2160">
          <p15:clr>
            <a:srgbClr val="FBAE40"/>
          </p15:clr>
        </p15:guide>
        <p15:guide id="2" orient="horz" pos="72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Side patch Title Only">
    <p:spTree>
      <p:nvGrpSpPr>
        <p:cNvPr id="1" name=""/>
        <p:cNvGrpSpPr/>
        <p:nvPr/>
      </p:nvGrpSpPr>
      <p:grpSpPr>
        <a:xfrm>
          <a:off x="0" y="0"/>
          <a:ext cx="0" cy="0"/>
          <a:chOff x="0" y="0"/>
          <a:chExt cx="0" cy="0"/>
        </a:xfrm>
      </p:grpSpPr>
      <p:sp>
        <p:nvSpPr>
          <p:cNvPr id="34" name="Freeform: Shape 33">
            <a:extLst>
              <a:ext uri="{FF2B5EF4-FFF2-40B4-BE49-F238E27FC236}">
                <a16:creationId xmlns:a16="http://schemas.microsoft.com/office/drawing/2014/main" id="{724AA86D-A811-42CE-8C83-8053DFC66751}"/>
              </a:ext>
              <a:ext uri="{C183D7F6-B498-43B3-948B-1728B52AA6E4}">
                <adec:decorative xmlns:adec="http://schemas.microsoft.com/office/drawing/2017/decorative" val="1"/>
              </a:ext>
            </a:extLst>
          </p:cNvPr>
          <p:cNvSpPr/>
          <p:nvPr userDrawn="1"/>
        </p:nvSpPr>
        <p:spPr>
          <a:xfrm>
            <a:off x="-1" y="0"/>
            <a:ext cx="8329286" cy="6858000"/>
          </a:xfrm>
          <a:custGeom>
            <a:avLst/>
            <a:gdLst>
              <a:gd name="connsiteX0" fmla="*/ 0 w 8329286"/>
              <a:gd name="connsiteY0" fmla="*/ 0 h 6858000"/>
              <a:gd name="connsiteX1" fmla="*/ 8329286 w 8329286"/>
              <a:gd name="connsiteY1" fmla="*/ 0 h 6858000"/>
              <a:gd name="connsiteX2" fmla="*/ 8329286 w 8329286"/>
              <a:gd name="connsiteY2" fmla="*/ 68183 h 6858000"/>
              <a:gd name="connsiteX3" fmla="*/ 3175958 w 8329286"/>
              <a:gd name="connsiteY3" fmla="*/ 6858000 h 6858000"/>
              <a:gd name="connsiteX4" fmla="*/ 0 w 8329286"/>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29286" h="6858000">
                <a:moveTo>
                  <a:pt x="0" y="0"/>
                </a:moveTo>
                <a:lnTo>
                  <a:pt x="8329286" y="0"/>
                </a:lnTo>
                <a:lnTo>
                  <a:pt x="8329286" y="68183"/>
                </a:lnTo>
                <a:lnTo>
                  <a:pt x="3175958" y="6858000"/>
                </a:lnTo>
                <a:lnTo>
                  <a:pt x="0" y="6858000"/>
                </a:lnTo>
                <a:close/>
              </a:path>
            </a:pathLst>
          </a:custGeom>
          <a:solidFill>
            <a:srgbClr val="EEEE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1" name="Rectangle 10">
            <a:extLst>
              <a:ext uri="{FF2B5EF4-FFF2-40B4-BE49-F238E27FC236}">
                <a16:creationId xmlns:a16="http://schemas.microsoft.com/office/drawing/2014/main" id="{0B42CCEE-B750-4EF9-BAE5-217844AE7456}"/>
              </a:ext>
              <a:ext uri="{C183D7F6-B498-43B3-948B-1728B52AA6E4}">
                <adec:decorative xmlns:adec="http://schemas.microsoft.com/office/drawing/2017/decorative" val="1"/>
              </a:ext>
            </a:extLst>
          </p:cNvPr>
          <p:cNvSpPr/>
          <p:nvPr userDrawn="1"/>
        </p:nvSpPr>
        <p:spPr>
          <a:xfrm>
            <a:off x="0" y="0"/>
            <a:ext cx="12192000" cy="11297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9015F2E0-A9EE-4095-8DFC-C3BBA80FAEEE}"/>
              </a:ext>
            </a:extLst>
          </p:cNvPr>
          <p:cNvSpPr>
            <a:spLocks noGrp="1"/>
          </p:cNvSpPr>
          <p:nvPr>
            <p:ph type="title"/>
          </p:nvPr>
        </p:nvSpPr>
        <p:spPr>
          <a:xfrm>
            <a:off x="548640" y="990600"/>
            <a:ext cx="10805160" cy="707886"/>
          </a:xfrm>
        </p:spPr>
        <p:txBody>
          <a:bodyPr lIns="91440" anchor="t">
            <a:normAutofit/>
          </a:bodyPr>
          <a:lstStyle>
            <a:lvl1pPr>
              <a:lnSpc>
                <a:spcPct val="100000"/>
              </a:lnSpc>
              <a:defRPr sz="4000" b="0">
                <a:latin typeface="Arial Nova Cond Light" panose="020B0306020202020204" pitchFamily="34" charset="0"/>
              </a:defRPr>
            </a:lvl1pPr>
          </a:lstStyle>
          <a:p>
            <a:r>
              <a:rPr lang="en-US" noProof="0"/>
              <a:t>Click to edit Master title style</a:t>
            </a:r>
          </a:p>
        </p:txBody>
      </p:sp>
      <p:sp>
        <p:nvSpPr>
          <p:cNvPr id="16" name="Slide Number Placeholder 5">
            <a:extLst>
              <a:ext uri="{FF2B5EF4-FFF2-40B4-BE49-F238E27FC236}">
                <a16:creationId xmlns:a16="http://schemas.microsoft.com/office/drawing/2014/main" id="{E0693782-2388-4647-A185-375373970194}"/>
              </a:ext>
            </a:extLst>
          </p:cNvPr>
          <p:cNvSpPr>
            <a:spLocks noGrp="1"/>
          </p:cNvSpPr>
          <p:nvPr>
            <p:ph type="sldNum" sz="quarter" idx="4"/>
          </p:nvPr>
        </p:nvSpPr>
        <p:spPr>
          <a:xfrm>
            <a:off x="628788" y="6339840"/>
            <a:ext cx="302281" cy="365760"/>
          </a:xfrm>
          <a:prstGeom prst="rect">
            <a:avLst/>
          </a:prstGeom>
          <a:solidFill>
            <a:schemeClr val="bg1">
              <a:alpha val="82000"/>
            </a:schemeClr>
          </a:solidFill>
          <a:ln>
            <a:solidFill>
              <a:schemeClr val="accent2"/>
            </a:solidFill>
          </a:ln>
        </p:spPr>
        <p:txBody>
          <a:bodyPr vert="horz" lIns="0" tIns="45720" rIns="0" bIns="45720" rtlCol="0" anchor="ctr"/>
          <a:lstStyle>
            <a:lvl1pPr algn="ctr">
              <a:defRPr sz="1000">
                <a:solidFill>
                  <a:schemeClr val="tx1">
                    <a:lumMod val="95000"/>
                    <a:lumOff val="5000"/>
                  </a:schemeClr>
                </a:solidFill>
                <a:latin typeface="+mj-lt"/>
              </a:defRPr>
            </a:lvl1pPr>
          </a:lstStyle>
          <a:p>
            <a:fld id="{4FAB73BC-B049-4115-A692-8D63A059BFB8}" type="slidenum">
              <a:rPr lang="en-US" noProof="0" smtClean="0"/>
              <a:pPr/>
              <a:t>‹#›</a:t>
            </a:fld>
            <a:endParaRPr lang="en-US" noProof="0" dirty="0"/>
          </a:p>
        </p:txBody>
      </p:sp>
      <p:sp>
        <p:nvSpPr>
          <p:cNvPr id="15" name="Freeform: Shape 14">
            <a:extLst>
              <a:ext uri="{FF2B5EF4-FFF2-40B4-BE49-F238E27FC236}">
                <a16:creationId xmlns:a16="http://schemas.microsoft.com/office/drawing/2014/main" id="{89314C5F-7D40-40CF-8951-9660A5ACE1F7}"/>
              </a:ext>
              <a:ext uri="{C183D7F6-B498-43B3-948B-1728B52AA6E4}">
                <adec:decorative xmlns:adec="http://schemas.microsoft.com/office/drawing/2017/decorative" val="1"/>
              </a:ext>
            </a:extLst>
          </p:cNvPr>
          <p:cNvSpPr/>
          <p:nvPr userDrawn="1"/>
        </p:nvSpPr>
        <p:spPr>
          <a:xfrm>
            <a:off x="0" y="0"/>
            <a:ext cx="8329286" cy="457200"/>
          </a:xfrm>
          <a:custGeom>
            <a:avLst/>
            <a:gdLst>
              <a:gd name="connsiteX0" fmla="*/ 0 w 8329286"/>
              <a:gd name="connsiteY0" fmla="*/ 0 h 457200"/>
              <a:gd name="connsiteX1" fmla="*/ 8329286 w 8329286"/>
              <a:gd name="connsiteY1" fmla="*/ 0 h 457200"/>
              <a:gd name="connsiteX2" fmla="*/ 7982281 w 8329286"/>
              <a:gd name="connsiteY2" fmla="*/ 457200 h 457200"/>
              <a:gd name="connsiteX3" fmla="*/ 0 w 8329286"/>
              <a:gd name="connsiteY3" fmla="*/ 457200 h 457200"/>
            </a:gdLst>
            <a:ahLst/>
            <a:cxnLst>
              <a:cxn ang="0">
                <a:pos x="connsiteX0" y="connsiteY0"/>
              </a:cxn>
              <a:cxn ang="0">
                <a:pos x="connsiteX1" y="connsiteY1"/>
              </a:cxn>
              <a:cxn ang="0">
                <a:pos x="connsiteX2" y="connsiteY2"/>
              </a:cxn>
              <a:cxn ang="0">
                <a:pos x="connsiteX3" y="connsiteY3"/>
              </a:cxn>
            </a:cxnLst>
            <a:rect l="l" t="t" r="r" b="b"/>
            <a:pathLst>
              <a:path w="8329286" h="457200">
                <a:moveTo>
                  <a:pt x="0" y="0"/>
                </a:moveTo>
                <a:lnTo>
                  <a:pt x="8329286" y="0"/>
                </a:lnTo>
                <a:lnTo>
                  <a:pt x="7982281" y="457200"/>
                </a:lnTo>
                <a:lnTo>
                  <a:pt x="0" y="457200"/>
                </a:lnTo>
                <a:close/>
              </a:path>
            </a:pathLst>
          </a:custGeom>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cxnSp>
        <p:nvCxnSpPr>
          <p:cNvPr id="18" name="Straight Connector 17">
            <a:extLst>
              <a:ext uri="{FF2B5EF4-FFF2-40B4-BE49-F238E27FC236}">
                <a16:creationId xmlns:a16="http://schemas.microsoft.com/office/drawing/2014/main" id="{6B4884FC-8C22-42B9-9E84-2B12AC73364F}"/>
              </a:ext>
              <a:ext uri="{C183D7F6-B498-43B3-948B-1728B52AA6E4}">
                <adec:decorative xmlns:adec="http://schemas.microsoft.com/office/drawing/2017/decorative" val="1"/>
              </a:ext>
            </a:extLst>
          </p:cNvPr>
          <p:cNvCxnSpPr/>
          <p:nvPr userDrawn="1"/>
        </p:nvCxnSpPr>
        <p:spPr>
          <a:xfrm>
            <a:off x="2018097" y="5181600"/>
            <a:ext cx="688207" cy="0"/>
          </a:xfrm>
          <a:prstGeom prst="line">
            <a:avLst/>
          </a:prstGeom>
          <a:ln w="57150" cap="rnd">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C6B9C406-BFD3-481F-9B48-3DCA3A33014F}"/>
              </a:ext>
              <a:ext uri="{C183D7F6-B498-43B3-948B-1728B52AA6E4}">
                <adec:decorative xmlns:adec="http://schemas.microsoft.com/office/drawing/2017/decorative" val="1"/>
              </a:ext>
            </a:extLst>
          </p:cNvPr>
          <p:cNvCxnSpPr/>
          <p:nvPr userDrawn="1"/>
        </p:nvCxnSpPr>
        <p:spPr>
          <a:xfrm>
            <a:off x="5751896" y="5181600"/>
            <a:ext cx="688207" cy="0"/>
          </a:xfrm>
          <a:prstGeom prst="line">
            <a:avLst/>
          </a:prstGeom>
          <a:ln w="57150" cap="rnd">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4AF3D50D-B3D8-4A41-84D8-4BE250D1BD62}"/>
              </a:ext>
              <a:ext uri="{C183D7F6-B498-43B3-948B-1728B52AA6E4}">
                <adec:decorative xmlns:adec="http://schemas.microsoft.com/office/drawing/2017/decorative" val="1"/>
              </a:ext>
            </a:extLst>
          </p:cNvPr>
          <p:cNvCxnSpPr/>
          <p:nvPr userDrawn="1"/>
        </p:nvCxnSpPr>
        <p:spPr>
          <a:xfrm>
            <a:off x="9485696" y="5181600"/>
            <a:ext cx="688207" cy="0"/>
          </a:xfrm>
          <a:prstGeom prst="line">
            <a:avLst/>
          </a:prstGeom>
          <a:ln w="57150" cap="rnd">
            <a:solidFill>
              <a:schemeClr val="accent2"/>
            </a:solidFill>
          </a:ln>
        </p:spPr>
        <p:style>
          <a:lnRef idx="1">
            <a:schemeClr val="accent1"/>
          </a:lnRef>
          <a:fillRef idx="0">
            <a:schemeClr val="accent1"/>
          </a:fillRef>
          <a:effectRef idx="0">
            <a:schemeClr val="accent1"/>
          </a:effectRef>
          <a:fontRef idx="minor">
            <a:schemeClr val="tx1"/>
          </a:fontRef>
        </p:style>
      </p:cxnSp>
      <p:sp>
        <p:nvSpPr>
          <p:cNvPr id="29" name="Picture Placeholder 8">
            <a:extLst>
              <a:ext uri="{FF2B5EF4-FFF2-40B4-BE49-F238E27FC236}">
                <a16:creationId xmlns:a16="http://schemas.microsoft.com/office/drawing/2014/main" id="{D7401DA1-CBDE-40D5-856F-25C28280FCB0}"/>
              </a:ext>
              <a:ext uri="{C183D7F6-B498-43B3-948B-1728B52AA6E4}">
                <adec:decorative xmlns:adec="http://schemas.microsoft.com/office/drawing/2017/decorative" val="1"/>
              </a:ext>
            </a:extLst>
          </p:cNvPr>
          <p:cNvSpPr>
            <a:spLocks noGrp="1"/>
          </p:cNvSpPr>
          <p:nvPr>
            <p:ph type="pic" sz="quarter" idx="17" hasCustomPrompt="1"/>
          </p:nvPr>
        </p:nvSpPr>
        <p:spPr>
          <a:xfrm>
            <a:off x="533401" y="2057401"/>
            <a:ext cx="3657599" cy="2762808"/>
          </a:xfrm>
          <a:solidFill>
            <a:schemeClr val="bg1"/>
          </a:solidFill>
          <a:effectLst>
            <a:outerShdw blurRad="50800" dist="38100" dir="2700000" algn="tl" rotWithShape="0">
              <a:prstClr val="black">
                <a:alpha val="40000"/>
              </a:prstClr>
            </a:outerShdw>
          </a:effectLst>
        </p:spPr>
        <p:txBody>
          <a:bodyPr anchor="ctr"/>
          <a:lstStyle>
            <a:lvl1pPr marL="0" indent="0" algn="ctr">
              <a:buNone/>
              <a:defRPr>
                <a:solidFill>
                  <a:schemeClr val="bg1">
                    <a:lumMod val="50000"/>
                  </a:schemeClr>
                </a:solidFill>
              </a:defRPr>
            </a:lvl1pPr>
          </a:lstStyle>
          <a:p>
            <a:r>
              <a:rPr lang="en-US" noProof="0" dirty="0"/>
              <a:t>Insert Image 1</a:t>
            </a:r>
          </a:p>
        </p:txBody>
      </p:sp>
      <p:sp>
        <p:nvSpPr>
          <p:cNvPr id="30" name="Picture Placeholder 8">
            <a:extLst>
              <a:ext uri="{FF2B5EF4-FFF2-40B4-BE49-F238E27FC236}">
                <a16:creationId xmlns:a16="http://schemas.microsoft.com/office/drawing/2014/main" id="{6321F101-EC7B-4128-A7FA-373AC507D3D4}"/>
              </a:ext>
              <a:ext uri="{C183D7F6-B498-43B3-948B-1728B52AA6E4}">
                <adec:decorative xmlns:adec="http://schemas.microsoft.com/office/drawing/2017/decorative" val="1"/>
              </a:ext>
            </a:extLst>
          </p:cNvPr>
          <p:cNvSpPr>
            <a:spLocks noGrp="1"/>
          </p:cNvSpPr>
          <p:nvPr>
            <p:ph type="pic" sz="quarter" idx="18" hasCustomPrompt="1"/>
          </p:nvPr>
        </p:nvSpPr>
        <p:spPr>
          <a:xfrm>
            <a:off x="4267200" y="2057401"/>
            <a:ext cx="3657599" cy="2762808"/>
          </a:xfrm>
          <a:solidFill>
            <a:schemeClr val="bg1"/>
          </a:solidFill>
          <a:effectLst>
            <a:outerShdw blurRad="50800" dist="38100" dir="2700000" algn="tl" rotWithShape="0">
              <a:prstClr val="black">
                <a:alpha val="40000"/>
              </a:prstClr>
            </a:outerShdw>
          </a:effectLst>
        </p:spPr>
        <p:txBody>
          <a:bodyPr anchor="ctr"/>
          <a:lstStyle>
            <a:lvl1pPr marL="0" indent="0" algn="ctr">
              <a:buNone/>
              <a:defRPr>
                <a:solidFill>
                  <a:schemeClr val="bg1">
                    <a:lumMod val="50000"/>
                  </a:schemeClr>
                </a:solidFill>
              </a:defRPr>
            </a:lvl1pPr>
          </a:lstStyle>
          <a:p>
            <a:r>
              <a:rPr lang="en-US" noProof="0" dirty="0"/>
              <a:t>Insert Image 2</a:t>
            </a:r>
          </a:p>
        </p:txBody>
      </p:sp>
      <p:sp>
        <p:nvSpPr>
          <p:cNvPr id="31" name="Picture Placeholder 8">
            <a:extLst>
              <a:ext uri="{FF2B5EF4-FFF2-40B4-BE49-F238E27FC236}">
                <a16:creationId xmlns:a16="http://schemas.microsoft.com/office/drawing/2014/main" id="{229667AF-39CB-43E6-8D30-A2DDF8365C21}"/>
              </a:ext>
              <a:ext uri="{C183D7F6-B498-43B3-948B-1728B52AA6E4}">
                <adec:decorative xmlns:adec="http://schemas.microsoft.com/office/drawing/2017/decorative" val="1"/>
              </a:ext>
            </a:extLst>
          </p:cNvPr>
          <p:cNvSpPr>
            <a:spLocks noGrp="1"/>
          </p:cNvSpPr>
          <p:nvPr>
            <p:ph type="pic" sz="quarter" idx="19" hasCustomPrompt="1"/>
          </p:nvPr>
        </p:nvSpPr>
        <p:spPr>
          <a:xfrm>
            <a:off x="8001000" y="2057401"/>
            <a:ext cx="3657599" cy="2762808"/>
          </a:xfrm>
          <a:solidFill>
            <a:schemeClr val="bg1"/>
          </a:solidFill>
          <a:effectLst>
            <a:outerShdw blurRad="50800" dist="38100" dir="2700000" algn="tl" rotWithShape="0">
              <a:prstClr val="black">
                <a:alpha val="40000"/>
              </a:prstClr>
            </a:outerShdw>
          </a:effectLst>
        </p:spPr>
        <p:txBody>
          <a:bodyPr anchor="ctr"/>
          <a:lstStyle>
            <a:lvl1pPr marL="0" indent="0" algn="ctr">
              <a:buNone/>
              <a:defRPr>
                <a:solidFill>
                  <a:schemeClr val="bg1">
                    <a:lumMod val="50000"/>
                  </a:schemeClr>
                </a:solidFill>
              </a:defRPr>
            </a:lvl1pPr>
          </a:lstStyle>
          <a:p>
            <a:r>
              <a:rPr lang="en-US" noProof="0" dirty="0"/>
              <a:t>Insert Image 3</a:t>
            </a:r>
          </a:p>
        </p:txBody>
      </p:sp>
      <p:sp>
        <p:nvSpPr>
          <p:cNvPr id="32" name="Text Placeholder 7">
            <a:extLst>
              <a:ext uri="{FF2B5EF4-FFF2-40B4-BE49-F238E27FC236}">
                <a16:creationId xmlns:a16="http://schemas.microsoft.com/office/drawing/2014/main" id="{125C62A5-1A39-471E-B819-35EB9F8B0CEE}"/>
              </a:ext>
            </a:extLst>
          </p:cNvPr>
          <p:cNvSpPr>
            <a:spLocks noGrp="1"/>
          </p:cNvSpPr>
          <p:nvPr>
            <p:ph type="body" sz="quarter" idx="16" hasCustomPrompt="1"/>
          </p:nvPr>
        </p:nvSpPr>
        <p:spPr>
          <a:xfrm>
            <a:off x="548640" y="5542992"/>
            <a:ext cx="3642359" cy="424732"/>
          </a:xfrm>
          <a:noFill/>
        </p:spPr>
        <p:txBody>
          <a:bodyPr wrap="square" lIns="91440" rIns="91440" anchor="t">
            <a:noAutofit/>
          </a:bodyPr>
          <a:lstStyle>
            <a:lvl1pPr marL="0" indent="0" algn="ctr">
              <a:spcBef>
                <a:spcPts val="0"/>
              </a:spcBef>
              <a:spcAft>
                <a:spcPts val="0"/>
              </a:spcAft>
              <a:buNone/>
              <a:defRPr sz="2000" b="1">
                <a:solidFill>
                  <a:schemeClr val="tx2"/>
                </a:solidFill>
              </a:defRPr>
            </a:lvl1pPr>
          </a:lstStyle>
          <a:p>
            <a:pPr lvl="0"/>
            <a:r>
              <a:rPr lang="en-US" noProof="0"/>
              <a:t>ADD TEXT </a:t>
            </a:r>
          </a:p>
        </p:txBody>
      </p:sp>
      <p:sp>
        <p:nvSpPr>
          <p:cNvPr id="33" name="Text Placeholder 7">
            <a:extLst>
              <a:ext uri="{FF2B5EF4-FFF2-40B4-BE49-F238E27FC236}">
                <a16:creationId xmlns:a16="http://schemas.microsoft.com/office/drawing/2014/main" id="{EB4CA538-2AD9-458A-B582-2FBFEAF60CFA}"/>
              </a:ext>
            </a:extLst>
          </p:cNvPr>
          <p:cNvSpPr>
            <a:spLocks noGrp="1"/>
          </p:cNvSpPr>
          <p:nvPr>
            <p:ph type="body" sz="quarter" idx="20" hasCustomPrompt="1"/>
          </p:nvPr>
        </p:nvSpPr>
        <p:spPr>
          <a:xfrm>
            <a:off x="4267200" y="5542992"/>
            <a:ext cx="3642359" cy="424732"/>
          </a:xfrm>
          <a:noFill/>
        </p:spPr>
        <p:txBody>
          <a:bodyPr wrap="square" lIns="91440" rIns="91440" anchor="t">
            <a:noAutofit/>
          </a:bodyPr>
          <a:lstStyle>
            <a:lvl1pPr marL="0" indent="0" algn="ctr">
              <a:spcBef>
                <a:spcPts val="0"/>
              </a:spcBef>
              <a:spcAft>
                <a:spcPts val="0"/>
              </a:spcAft>
              <a:buNone/>
              <a:defRPr sz="2000" b="1">
                <a:solidFill>
                  <a:schemeClr val="tx2"/>
                </a:solidFill>
              </a:defRPr>
            </a:lvl1pPr>
          </a:lstStyle>
          <a:p>
            <a:pPr lvl="0"/>
            <a:r>
              <a:rPr lang="en-US" noProof="0"/>
              <a:t>ADD TEXT </a:t>
            </a:r>
          </a:p>
        </p:txBody>
      </p:sp>
      <p:sp>
        <p:nvSpPr>
          <p:cNvPr id="35" name="Text Placeholder 7">
            <a:extLst>
              <a:ext uri="{FF2B5EF4-FFF2-40B4-BE49-F238E27FC236}">
                <a16:creationId xmlns:a16="http://schemas.microsoft.com/office/drawing/2014/main" id="{857C263B-EA99-4350-84C0-08B9746AEC05}"/>
              </a:ext>
            </a:extLst>
          </p:cNvPr>
          <p:cNvSpPr>
            <a:spLocks noGrp="1"/>
          </p:cNvSpPr>
          <p:nvPr>
            <p:ph type="body" sz="quarter" idx="21" hasCustomPrompt="1"/>
          </p:nvPr>
        </p:nvSpPr>
        <p:spPr>
          <a:xfrm>
            <a:off x="8001000" y="5542992"/>
            <a:ext cx="3642359" cy="424732"/>
          </a:xfrm>
          <a:noFill/>
        </p:spPr>
        <p:txBody>
          <a:bodyPr wrap="square" lIns="91440" rIns="91440" anchor="t">
            <a:noAutofit/>
          </a:bodyPr>
          <a:lstStyle>
            <a:lvl1pPr marL="0" indent="0" algn="ctr">
              <a:spcBef>
                <a:spcPts val="0"/>
              </a:spcBef>
              <a:spcAft>
                <a:spcPts val="0"/>
              </a:spcAft>
              <a:buNone/>
              <a:defRPr sz="2000" b="1">
                <a:solidFill>
                  <a:schemeClr val="tx2"/>
                </a:solidFill>
              </a:defRPr>
            </a:lvl1pPr>
          </a:lstStyle>
          <a:p>
            <a:pPr lvl="0"/>
            <a:r>
              <a:rPr lang="en-US" noProof="0"/>
              <a:t>ADD TEXT </a:t>
            </a:r>
          </a:p>
        </p:txBody>
      </p:sp>
      <p:pic>
        <p:nvPicPr>
          <p:cNvPr id="3" name="Picture 2" descr="A purple text on a black background&#10;&#10;Description automatically generated">
            <a:extLst>
              <a:ext uri="{FF2B5EF4-FFF2-40B4-BE49-F238E27FC236}">
                <a16:creationId xmlns:a16="http://schemas.microsoft.com/office/drawing/2014/main" id="{96A0A145-7EC1-3569-9BFB-BD80F493833A}"/>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363200" y="6339840"/>
            <a:ext cx="1447800" cy="326911"/>
          </a:xfrm>
          <a:prstGeom prst="rect">
            <a:avLst/>
          </a:prstGeom>
        </p:spPr>
      </p:pic>
    </p:spTree>
    <p:extLst>
      <p:ext uri="{BB962C8B-B14F-4D97-AF65-F5344CB8AC3E}">
        <p14:creationId xmlns:p14="http://schemas.microsoft.com/office/powerpoint/2010/main" val="1184759353"/>
      </p:ext>
    </p:extLst>
  </p:cSld>
  <p:clrMapOvr>
    <a:masterClrMapping/>
  </p:clrMapOvr>
  <p:extLst>
    <p:ext uri="{DCECCB84-F9BA-43D5-87BE-67443E8EF086}">
      <p15:sldGuideLst xmlns:p15="http://schemas.microsoft.com/office/powerpoint/2012/main">
        <p15:guide id="1" orient="horz" pos="2160">
          <p15:clr>
            <a:srgbClr val="FBAE40"/>
          </p15:clr>
        </p15:guide>
        <p15:guide id="2" orient="horz" pos="720">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48640" y="548640"/>
            <a:ext cx="11106150" cy="1499616"/>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548640" y="2103120"/>
            <a:ext cx="11106150" cy="4069080"/>
          </a:xfrm>
          <a:prstGeom prst="rect">
            <a:avLst/>
          </a:prstGeom>
        </p:spPr>
        <p:txBody>
          <a:bodyPr vert="horz" lIns="45720" tIns="45720" rIns="4572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424938679"/>
      </p:ext>
    </p:extLst>
  </p:cSld>
  <p:clrMap bg1="lt1" tx1="dk1" bg2="lt2" tx2="dk2" accent1="accent1" accent2="accent2" accent3="accent3" accent4="accent4" accent5="accent5" accent6="accent6" hlink="hlink" folHlink="folHlink"/>
  <p:sldLayoutIdLst>
    <p:sldLayoutId id="2147483955" r:id="rId1"/>
    <p:sldLayoutId id="2147483959" r:id="rId2"/>
    <p:sldLayoutId id="2147483964" r:id="rId3"/>
    <p:sldLayoutId id="2147484017" r:id="rId4"/>
    <p:sldLayoutId id="2147483987" r:id="rId5"/>
    <p:sldLayoutId id="2147483958" r:id="rId6"/>
    <p:sldLayoutId id="2147484016" r:id="rId7"/>
    <p:sldLayoutId id="2147484014" r:id="rId8"/>
    <p:sldLayoutId id="2147483993" r:id="rId9"/>
    <p:sldLayoutId id="2147483994" r:id="rId10"/>
    <p:sldLayoutId id="2147483965" r:id="rId11"/>
    <p:sldLayoutId id="2147483979" r:id="rId12"/>
    <p:sldLayoutId id="2147483984" r:id="rId13"/>
    <p:sldLayoutId id="2147484018" r:id="rId14"/>
    <p:sldLayoutId id="2147484019" r:id="rId15"/>
    <p:sldLayoutId id="2147484021" r:id="rId16"/>
    <p:sldLayoutId id="2147484022" r:id="rId17"/>
    <p:sldLayoutId id="2147484023" r:id="rId18"/>
    <p:sldLayoutId id="2147484024" r:id="rId19"/>
  </p:sldLayoutIdLst>
  <p:hf hdr="0" ftr="0" dt="0"/>
  <p:txStyles>
    <p:titleStyle>
      <a:lvl1pPr algn="l" defTabSz="914400" rtl="0" eaLnBrk="1" latinLnBrk="0" hangingPunct="1">
        <a:lnSpc>
          <a:spcPct val="90000"/>
        </a:lnSpc>
        <a:spcBef>
          <a:spcPct val="0"/>
        </a:spcBef>
        <a:buNone/>
        <a:defRPr sz="4200" kern="1200" cap="all" spc="100" baseline="0">
          <a:solidFill>
            <a:schemeClr val="tx1">
              <a:lumMod val="95000"/>
              <a:lumOff val="5000"/>
            </a:schemeClr>
          </a:solidFill>
          <a:latin typeface="Arial Nova Cond Light" panose="020B0306020202020204" pitchFamily="34" charset="0"/>
          <a:ea typeface="+mj-ea"/>
          <a:cs typeface="+mj-cs"/>
        </a:defRPr>
      </a:lvl1pPr>
    </p:titleStyle>
    <p:bodyStyle>
      <a:lvl1pPr marL="228600" indent="-228600" algn="l" defTabSz="914400" rtl="0" eaLnBrk="1" latinLnBrk="0" hangingPunct="1">
        <a:lnSpc>
          <a:spcPct val="90000"/>
        </a:lnSpc>
        <a:spcBef>
          <a:spcPts val="1200"/>
        </a:spcBef>
        <a:spcAft>
          <a:spcPts val="200"/>
        </a:spcAft>
        <a:buClr>
          <a:schemeClr val="accent1"/>
        </a:buClr>
        <a:buSzPct val="100000"/>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1pPr>
      <a:lvl2pPr marL="457200" indent="-228600" algn="l" defTabSz="914400" rtl="0" eaLnBrk="1" latinLnBrk="0" hangingPunct="1">
        <a:lnSpc>
          <a:spcPct val="90000"/>
        </a:lnSpc>
        <a:spcBef>
          <a:spcPts val="200"/>
        </a:spcBef>
        <a:spcAft>
          <a:spcPts val="400"/>
        </a:spcAft>
        <a:buClr>
          <a:schemeClr val="accent1"/>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685800" indent="-228600" algn="l" defTabSz="914400" rtl="0" eaLnBrk="1" latinLnBrk="0" hangingPunct="1">
        <a:lnSpc>
          <a:spcPct val="90000"/>
        </a:lnSpc>
        <a:spcBef>
          <a:spcPts val="200"/>
        </a:spcBef>
        <a:spcAft>
          <a:spcPts val="400"/>
        </a:spcAft>
        <a:buClr>
          <a:schemeClr val="accent1"/>
        </a:buClr>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3pPr>
      <a:lvl4pPr marL="914400" indent="-228600" algn="l" defTabSz="914400" rtl="0" eaLnBrk="1" latinLnBrk="0" hangingPunct="1">
        <a:lnSpc>
          <a:spcPct val="90000"/>
        </a:lnSpc>
        <a:spcBef>
          <a:spcPts val="200"/>
        </a:spcBef>
        <a:spcAft>
          <a:spcPts val="400"/>
        </a:spcAft>
        <a:buClr>
          <a:schemeClr val="accent1"/>
        </a:buClr>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4pPr>
      <a:lvl5pPr marL="1143000" indent="-228600" algn="l" defTabSz="914400" rtl="0" eaLnBrk="1" latinLnBrk="0" hangingPunct="1">
        <a:lnSpc>
          <a:spcPct val="90000"/>
        </a:lnSpc>
        <a:spcBef>
          <a:spcPts val="200"/>
        </a:spcBef>
        <a:spcAft>
          <a:spcPts val="400"/>
        </a:spcAft>
        <a:buClr>
          <a:schemeClr val="accent1"/>
        </a:buClr>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guide id="3" pos="336" userDrawn="1">
          <p15:clr>
            <a:srgbClr val="F26B43"/>
          </p15:clr>
        </p15:guide>
        <p15:guide id="4" orient="horz" pos="336" userDrawn="1">
          <p15:clr>
            <a:srgbClr val="F26B43"/>
          </p15:clr>
        </p15:guide>
        <p15:guide id="5" pos="7344" userDrawn="1">
          <p15:clr>
            <a:srgbClr val="F26B43"/>
          </p15:clr>
        </p15:guide>
        <p15:guide id="6" orient="horz" pos="3984"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xml"/><Relationship Id="rId1" Type="http://schemas.openxmlformats.org/officeDocument/2006/relationships/slideLayout" Target="../slideLayouts/slideLayout3.xml"/><Relationship Id="rId4" Type="http://schemas.openxmlformats.org/officeDocument/2006/relationships/image" Target="../media/image16.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9.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14.xml"/><Relationship Id="rId1" Type="http://schemas.openxmlformats.org/officeDocument/2006/relationships/slideLayout" Target="../slideLayouts/slideLayout4.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16.xml"/><Relationship Id="rId1" Type="http://schemas.openxmlformats.org/officeDocument/2006/relationships/slideLayout" Target="../slideLayouts/slideLayout4.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18.xml.rels><?xml version="1.0" encoding="UTF-8" standalone="yes"?>
<Relationships xmlns="http://schemas.openxmlformats.org/package/2006/relationships"><Relationship Id="rId3" Type="http://schemas.openxmlformats.org/officeDocument/2006/relationships/hyperlink" Target="https://www.nacua.org/" TargetMode="External"/><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5.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0.xml.rels><?xml version="1.0" encoding="UTF-8" standalone="yes"?>
<Relationships xmlns="http://schemas.openxmlformats.org/package/2006/relationships"><Relationship Id="rId3" Type="http://schemas.openxmlformats.org/officeDocument/2006/relationships/hyperlink" Target="https://www.supremecourt.gov/opinions/23pdf/24a78_f2ah.pdf" TargetMode="External"/><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hyperlink" Target="https://www.ca5.uscourts.gov/opinions/pub/23/23-50491-CV0.pdf" TargetMode="External"/><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hyperlink" Target="https://www.federalregister.gov/documents/2023/10/10/2023-20385/financial-value-transparency-and-gainful-employment" TargetMode="External"/><Relationship Id="rId2" Type="http://schemas.openxmlformats.org/officeDocument/2006/relationships/notesSlide" Target="../notesSlides/notesSlide24.xml"/><Relationship Id="rId1" Type="http://schemas.openxmlformats.org/officeDocument/2006/relationships/slideLayout" Target="../slideLayouts/slideLayout4.xml"/><Relationship Id="rId4" Type="http://schemas.openxmlformats.org/officeDocument/2006/relationships/image" Target="../media/image25.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3.xml"/><Relationship Id="rId1" Type="http://schemas.openxmlformats.org/officeDocument/2006/relationships/slideLayout" Target="../slideLayouts/slideLayout5.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hyperlink" Target="https://fsapartners.ed.gov/knowledge-center/library/electronic-announcements/2024-07-03/temporary-injunction-program-length-regulations" TargetMode="External"/><Relationship Id="rId2" Type="http://schemas.openxmlformats.org/officeDocument/2006/relationships/notesSlide" Target="../notesSlides/notesSlide36.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7.xml"/><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8.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4.xml"/><Relationship Id="rId1" Type="http://schemas.openxmlformats.org/officeDocument/2006/relationships/slideLayout" Target="../slideLayouts/slideLayout5.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20.jpeg"/><Relationship Id="rId7" Type="http://schemas.openxmlformats.org/officeDocument/2006/relationships/image" Target="../media/image24.jpeg"/><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21.jpeg"/></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Placeholder 29" descr="A ceiling with many windows&#10;&#10;Description automatically generated">
            <a:extLst>
              <a:ext uri="{FF2B5EF4-FFF2-40B4-BE49-F238E27FC236}">
                <a16:creationId xmlns:a16="http://schemas.microsoft.com/office/drawing/2014/main" id="{C44E971C-15FA-FD9D-C432-F7592AC90FF3}"/>
              </a:ext>
            </a:extLst>
          </p:cNvPr>
          <p:cNvPicPr>
            <a:picLocks noGrp="1" noChangeAspect="1"/>
          </p:cNvPicPr>
          <p:nvPr>
            <p:ph type="pic" sz="quarter" idx="17"/>
          </p:nvPr>
        </p:nvPicPr>
        <p:blipFill>
          <a:blip r:embed="rId3" cstate="email">
            <a:extLst>
              <a:ext uri="{28A0092B-C50C-407E-A947-70E740481C1C}">
                <a14:useLocalDpi xmlns:a14="http://schemas.microsoft.com/office/drawing/2010/main"/>
              </a:ext>
            </a:extLst>
          </a:blip>
          <a:srcRect/>
          <a:stretch/>
        </p:blipFill>
        <p:spPr/>
      </p:pic>
      <p:sp>
        <p:nvSpPr>
          <p:cNvPr id="36" name="Text Placeholder 35">
            <a:extLst>
              <a:ext uri="{FF2B5EF4-FFF2-40B4-BE49-F238E27FC236}">
                <a16:creationId xmlns:a16="http://schemas.microsoft.com/office/drawing/2014/main" id="{2CA63085-194B-7A17-B22A-1EA1DE0C9265}"/>
              </a:ext>
            </a:extLst>
          </p:cNvPr>
          <p:cNvSpPr>
            <a:spLocks noGrp="1"/>
          </p:cNvSpPr>
          <p:nvPr>
            <p:ph type="body" sz="quarter" idx="16"/>
          </p:nvPr>
        </p:nvSpPr>
        <p:spPr/>
        <p:txBody>
          <a:bodyPr/>
          <a:lstStyle/>
          <a:p>
            <a:endParaRPr lang="en-US"/>
          </a:p>
        </p:txBody>
      </p:sp>
      <p:sp>
        <p:nvSpPr>
          <p:cNvPr id="34" name="Text Placeholder 33">
            <a:extLst>
              <a:ext uri="{FF2B5EF4-FFF2-40B4-BE49-F238E27FC236}">
                <a16:creationId xmlns:a16="http://schemas.microsoft.com/office/drawing/2014/main" id="{028C671B-7DCB-5197-9C79-0FEDED77B49E}"/>
              </a:ext>
            </a:extLst>
          </p:cNvPr>
          <p:cNvSpPr>
            <a:spLocks noGrp="1"/>
          </p:cNvSpPr>
          <p:nvPr>
            <p:ph type="body" sz="quarter" idx="13"/>
          </p:nvPr>
        </p:nvSpPr>
        <p:spPr/>
        <p:txBody>
          <a:bodyPr/>
          <a:lstStyle/>
          <a:p>
            <a:endParaRPr lang="en-US"/>
          </a:p>
        </p:txBody>
      </p:sp>
      <p:sp>
        <p:nvSpPr>
          <p:cNvPr id="35" name="Text Placeholder 34">
            <a:extLst>
              <a:ext uri="{FF2B5EF4-FFF2-40B4-BE49-F238E27FC236}">
                <a16:creationId xmlns:a16="http://schemas.microsoft.com/office/drawing/2014/main" id="{54975EB1-36CA-8124-DEA7-AAB62D26288A}"/>
              </a:ext>
            </a:extLst>
          </p:cNvPr>
          <p:cNvSpPr>
            <a:spLocks noGrp="1"/>
          </p:cNvSpPr>
          <p:nvPr>
            <p:ph type="body" sz="quarter" idx="15"/>
          </p:nvPr>
        </p:nvSpPr>
        <p:spPr/>
        <p:txBody>
          <a:bodyPr/>
          <a:lstStyle/>
          <a:p>
            <a:endParaRPr lang="en-US" dirty="0"/>
          </a:p>
        </p:txBody>
      </p:sp>
      <p:sp>
        <p:nvSpPr>
          <p:cNvPr id="20" name="Title 19">
            <a:extLst>
              <a:ext uri="{FF2B5EF4-FFF2-40B4-BE49-F238E27FC236}">
                <a16:creationId xmlns:a16="http://schemas.microsoft.com/office/drawing/2014/main" id="{2EC5A2E9-23D0-CD11-F202-17F753E39631}"/>
              </a:ext>
            </a:extLst>
          </p:cNvPr>
          <p:cNvSpPr>
            <a:spLocks noGrp="1"/>
          </p:cNvSpPr>
          <p:nvPr>
            <p:ph type="ctrTitle"/>
          </p:nvPr>
        </p:nvSpPr>
        <p:spPr>
          <a:xfrm>
            <a:off x="3410704" y="1905000"/>
            <a:ext cx="5370591" cy="2308487"/>
          </a:xfrm>
        </p:spPr>
        <p:txBody>
          <a:bodyPr>
            <a:noAutofit/>
          </a:bodyPr>
          <a:lstStyle/>
          <a:p>
            <a:r>
              <a:rPr lang="en-US" sz="4000" dirty="0"/>
              <a:t>Exploring the New Frontier: Agency Action in a World without chevron</a:t>
            </a:r>
          </a:p>
        </p:txBody>
      </p:sp>
      <p:sp>
        <p:nvSpPr>
          <p:cNvPr id="21" name="Subtitle 20">
            <a:extLst>
              <a:ext uri="{FF2B5EF4-FFF2-40B4-BE49-F238E27FC236}">
                <a16:creationId xmlns:a16="http://schemas.microsoft.com/office/drawing/2014/main" id="{8F5EF0DD-A25C-3DFE-01E8-F0629242F9AB}"/>
              </a:ext>
            </a:extLst>
          </p:cNvPr>
          <p:cNvSpPr>
            <a:spLocks noGrp="1"/>
          </p:cNvSpPr>
          <p:nvPr>
            <p:ph type="subTitle" idx="1"/>
          </p:nvPr>
        </p:nvSpPr>
        <p:spPr>
          <a:xfrm>
            <a:off x="4059707" y="4972719"/>
            <a:ext cx="4072586" cy="970881"/>
          </a:xfrm>
        </p:spPr>
        <p:txBody>
          <a:bodyPr/>
          <a:lstStyle/>
          <a:p>
            <a:r>
              <a:rPr lang="en-US" dirty="0" err="1"/>
              <a:t>CSPEN</a:t>
            </a:r>
            <a:r>
              <a:rPr lang="en-US" dirty="0"/>
              <a:t> 10</a:t>
            </a:r>
            <a:r>
              <a:rPr lang="en-US" baseline="30000" dirty="0"/>
              <a:t>th</a:t>
            </a:r>
            <a:r>
              <a:rPr lang="en-US" dirty="0"/>
              <a:t> Annual Conference</a:t>
            </a:r>
          </a:p>
          <a:p>
            <a:r>
              <a:rPr lang="en-US" dirty="0"/>
              <a:t>October 29, 2024</a:t>
            </a:r>
          </a:p>
        </p:txBody>
      </p:sp>
      <p:cxnSp>
        <p:nvCxnSpPr>
          <p:cNvPr id="32" name="Straight Connector 31">
            <a:extLst>
              <a:ext uri="{FF2B5EF4-FFF2-40B4-BE49-F238E27FC236}">
                <a16:creationId xmlns:a16="http://schemas.microsoft.com/office/drawing/2014/main" id="{D04CD168-44A3-59D8-D0CF-5D95D15D7CC7}"/>
              </a:ext>
            </a:extLst>
          </p:cNvPr>
          <p:cNvCxnSpPr/>
          <p:nvPr/>
        </p:nvCxnSpPr>
        <p:spPr>
          <a:xfrm>
            <a:off x="3657600" y="4648200"/>
            <a:ext cx="4876800" cy="0"/>
          </a:xfrm>
          <a:prstGeom prst="line">
            <a:avLst/>
          </a:prstGeom>
          <a:ln w="31750">
            <a:solidFill>
              <a:schemeClr val="bg1"/>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D71BA655-2509-4DE1-90B7-4C55BA74EF23}"/>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5051909" y="975871"/>
            <a:ext cx="2088181" cy="471929"/>
          </a:xfrm>
          <a:prstGeom prst="rect">
            <a:avLst/>
          </a:prstGeom>
        </p:spPr>
      </p:pic>
    </p:spTree>
    <p:extLst>
      <p:ext uri="{BB962C8B-B14F-4D97-AF65-F5344CB8AC3E}">
        <p14:creationId xmlns:p14="http://schemas.microsoft.com/office/powerpoint/2010/main" val="338312990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228AC0-1BEF-00D9-3EF3-E285FE7EFC06}"/>
              </a:ext>
            </a:extLst>
          </p:cNvPr>
          <p:cNvSpPr>
            <a:spLocks noGrp="1"/>
          </p:cNvSpPr>
          <p:nvPr>
            <p:ph type="title"/>
          </p:nvPr>
        </p:nvSpPr>
        <p:spPr/>
        <p:txBody>
          <a:bodyPr>
            <a:normAutofit fontScale="90000"/>
          </a:bodyPr>
          <a:lstStyle/>
          <a:p>
            <a:r>
              <a:rPr lang="en-US" i="1" dirty="0"/>
              <a:t>Loper Bright v. Raimondo &amp;</a:t>
            </a:r>
            <a:br>
              <a:rPr lang="en-US" i="1" dirty="0"/>
            </a:br>
            <a:r>
              <a:rPr lang="en-US" i="1" dirty="0"/>
              <a:t>Relentless v. Dep’t of Commerce</a:t>
            </a:r>
            <a:endParaRPr lang="en-US" dirty="0"/>
          </a:p>
        </p:txBody>
      </p:sp>
      <p:sp>
        <p:nvSpPr>
          <p:cNvPr id="3" name="Content Placeholder 2">
            <a:extLst>
              <a:ext uri="{FF2B5EF4-FFF2-40B4-BE49-F238E27FC236}">
                <a16:creationId xmlns:a16="http://schemas.microsoft.com/office/drawing/2014/main" id="{DBA18946-228C-DF6D-D137-51C817E72DFD}"/>
              </a:ext>
            </a:extLst>
          </p:cNvPr>
          <p:cNvSpPr>
            <a:spLocks noGrp="1"/>
          </p:cNvSpPr>
          <p:nvPr>
            <p:ph sz="quarter" idx="13"/>
          </p:nvPr>
        </p:nvSpPr>
        <p:spPr>
          <a:solidFill>
            <a:schemeClr val="accent1"/>
          </a:solidFill>
        </p:spPr>
        <p:txBody>
          <a:bodyPr anchor="ctr" anchorCtr="0">
            <a:noAutofit/>
          </a:bodyPr>
          <a:lstStyle/>
          <a:p>
            <a:pPr marL="0" indent="0" algn="ctr">
              <a:buNone/>
            </a:pPr>
            <a:r>
              <a:rPr lang="en-US" sz="2800" dirty="0"/>
              <a:t>The APA requires courts to exercise their independent judgment in deciding whether an agency has acted within its statutory authority. Courts may not defer to an agency simply because a statute is ambiguous. </a:t>
            </a:r>
            <a:r>
              <a:rPr lang="en-US" sz="2800" i="1" dirty="0"/>
              <a:t>Chevron</a:t>
            </a:r>
            <a:r>
              <a:rPr lang="en-US" sz="2800" dirty="0"/>
              <a:t> is overruled.</a:t>
            </a:r>
          </a:p>
        </p:txBody>
      </p:sp>
      <p:sp>
        <p:nvSpPr>
          <p:cNvPr id="6" name="Content Placeholder 2">
            <a:extLst>
              <a:ext uri="{FF2B5EF4-FFF2-40B4-BE49-F238E27FC236}">
                <a16:creationId xmlns:a16="http://schemas.microsoft.com/office/drawing/2014/main" id="{AD8953DB-D464-8870-9BC3-8F27151C3718}"/>
              </a:ext>
            </a:extLst>
          </p:cNvPr>
          <p:cNvSpPr txBox="1">
            <a:spLocks/>
          </p:cNvSpPr>
          <p:nvPr/>
        </p:nvSpPr>
        <p:spPr>
          <a:xfrm>
            <a:off x="6321057" y="2231886"/>
            <a:ext cx="5775960" cy="3982787"/>
          </a:xfrm>
          <a:prstGeom prst="rect">
            <a:avLst/>
          </a:prstGeom>
        </p:spPr>
        <p:txBody>
          <a:bodyPr vert="horz" lIns="91440" tIns="45720" rIns="91440" bIns="45720" rtlCol="0" anchor="ctr" anchorCtr="0">
            <a:normAutofit/>
          </a:bodyPr>
          <a:lstStyle>
            <a:lvl1pPr marL="228600" indent="-228600" algn="l" defTabSz="914400" rtl="0" eaLnBrk="1" latinLnBrk="0" hangingPunct="1">
              <a:lnSpc>
                <a:spcPct val="90000"/>
              </a:lnSpc>
              <a:spcBef>
                <a:spcPts val="1200"/>
              </a:spcBef>
              <a:spcAft>
                <a:spcPts val="200"/>
              </a:spcAft>
              <a:buClr>
                <a:schemeClr val="accent1"/>
              </a:buClr>
              <a:buSzPct val="100000"/>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1pPr>
            <a:lvl2pPr marL="457200" indent="-228600" algn="l" defTabSz="914400" rtl="0" eaLnBrk="1" latinLnBrk="0" hangingPunct="1">
              <a:lnSpc>
                <a:spcPct val="90000"/>
              </a:lnSpc>
              <a:spcBef>
                <a:spcPts val="200"/>
              </a:spcBef>
              <a:spcAft>
                <a:spcPts val="400"/>
              </a:spcAft>
              <a:buClr>
                <a:schemeClr val="accent1"/>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685800" indent="-228600" algn="l" defTabSz="914400" rtl="0" eaLnBrk="1" latinLnBrk="0" hangingPunct="1">
              <a:lnSpc>
                <a:spcPct val="90000"/>
              </a:lnSpc>
              <a:spcBef>
                <a:spcPts val="200"/>
              </a:spcBef>
              <a:spcAft>
                <a:spcPts val="400"/>
              </a:spcAft>
              <a:buClr>
                <a:schemeClr val="accent1"/>
              </a:buClr>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3pPr>
            <a:lvl4pPr marL="914400" indent="-228600" algn="l" defTabSz="914400" rtl="0" eaLnBrk="1" latinLnBrk="0" hangingPunct="1">
              <a:lnSpc>
                <a:spcPct val="90000"/>
              </a:lnSpc>
              <a:spcBef>
                <a:spcPts val="200"/>
              </a:spcBef>
              <a:spcAft>
                <a:spcPts val="400"/>
              </a:spcAft>
              <a:buClr>
                <a:schemeClr val="accent1"/>
              </a:buClr>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4pPr>
            <a:lvl5pPr marL="1143000" indent="-228600" algn="l" defTabSz="914400" rtl="0" eaLnBrk="1" latinLnBrk="0" hangingPunct="1">
              <a:lnSpc>
                <a:spcPct val="90000"/>
              </a:lnSpc>
              <a:spcBef>
                <a:spcPts val="200"/>
              </a:spcBef>
              <a:spcAft>
                <a:spcPts val="400"/>
              </a:spcAft>
              <a:buClr>
                <a:schemeClr val="accent1"/>
              </a:buClr>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a:lstStyle>
          <a:p>
            <a:r>
              <a:rPr lang="en-US" dirty="0"/>
              <a:t>Constitution and its drafters make courts the final authority on what the law says; APA consistent with this idea; deference to agency interpretation cannot be squared with the APA</a:t>
            </a:r>
          </a:p>
          <a:p>
            <a:r>
              <a:rPr lang="en-US" dirty="0"/>
              <a:t>Courts are the experts, not agencies when it comes to statutory interpretation</a:t>
            </a:r>
          </a:p>
          <a:p>
            <a:r>
              <a:rPr lang="en-US" dirty="0"/>
              <a:t>Rule requiring courts to follow prior decisions did not require continuing to defer to agencies; specific agency actions held lawful under </a:t>
            </a:r>
            <a:r>
              <a:rPr lang="en-US" i="1" dirty="0"/>
              <a:t>Chevron</a:t>
            </a:r>
            <a:r>
              <a:rPr lang="en-US" dirty="0"/>
              <a:t> deference still the law</a:t>
            </a:r>
          </a:p>
        </p:txBody>
      </p:sp>
    </p:spTree>
    <p:extLst>
      <p:ext uri="{BB962C8B-B14F-4D97-AF65-F5344CB8AC3E}">
        <p14:creationId xmlns:p14="http://schemas.microsoft.com/office/powerpoint/2010/main" val="282568817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228AC0-1BEF-00D9-3EF3-E285FE7EFC06}"/>
              </a:ext>
            </a:extLst>
          </p:cNvPr>
          <p:cNvSpPr>
            <a:spLocks noGrp="1"/>
          </p:cNvSpPr>
          <p:nvPr>
            <p:ph type="title"/>
          </p:nvPr>
        </p:nvSpPr>
        <p:spPr>
          <a:xfrm>
            <a:off x="773029" y="421900"/>
            <a:ext cx="10645941" cy="1039237"/>
          </a:xfrm>
        </p:spPr>
        <p:txBody>
          <a:bodyPr/>
          <a:lstStyle/>
          <a:p>
            <a:r>
              <a:rPr lang="en-US" i="1" dirty="0" err="1"/>
              <a:t>Loper</a:t>
            </a:r>
            <a:r>
              <a:rPr lang="en-US" i="1" dirty="0"/>
              <a:t> bright</a:t>
            </a:r>
            <a:r>
              <a:rPr lang="en-US" dirty="0"/>
              <a:t> in action</a:t>
            </a:r>
          </a:p>
        </p:txBody>
      </p:sp>
      <p:sp>
        <p:nvSpPr>
          <p:cNvPr id="10" name="Content Placeholder 9">
            <a:extLst>
              <a:ext uri="{FF2B5EF4-FFF2-40B4-BE49-F238E27FC236}">
                <a16:creationId xmlns:a16="http://schemas.microsoft.com/office/drawing/2014/main" id="{77753CE0-A83F-A669-4BC7-8119BEF9FE20}"/>
              </a:ext>
            </a:extLst>
          </p:cNvPr>
          <p:cNvSpPr>
            <a:spLocks noGrp="1"/>
          </p:cNvSpPr>
          <p:nvPr>
            <p:ph sz="half" idx="1"/>
          </p:nvPr>
        </p:nvSpPr>
        <p:spPr/>
        <p:txBody>
          <a:bodyPr/>
          <a:lstStyle/>
          <a:p>
            <a:r>
              <a:rPr lang="en-US" dirty="0"/>
              <a:t>Supreme Court remands</a:t>
            </a:r>
          </a:p>
          <a:p>
            <a:r>
              <a:rPr lang="en-US" dirty="0"/>
              <a:t>Courts have used </a:t>
            </a:r>
            <a:r>
              <a:rPr lang="en-US" i="1" dirty="0" err="1"/>
              <a:t>Loper</a:t>
            </a:r>
            <a:r>
              <a:rPr lang="en-US" i="1" dirty="0"/>
              <a:t> Bright</a:t>
            </a:r>
            <a:r>
              <a:rPr lang="en-US" dirty="0"/>
              <a:t> to block Biden administration policies</a:t>
            </a:r>
          </a:p>
          <a:p>
            <a:r>
              <a:rPr lang="en-US" dirty="0"/>
              <a:t>Courts also have upheld agency action post-</a:t>
            </a:r>
            <a:r>
              <a:rPr lang="en-US" i="1" dirty="0" err="1"/>
              <a:t>Loper</a:t>
            </a:r>
            <a:r>
              <a:rPr lang="en-US" dirty="0"/>
              <a:t> </a:t>
            </a:r>
            <a:r>
              <a:rPr lang="en-US" i="1" dirty="0"/>
              <a:t>Bright</a:t>
            </a:r>
          </a:p>
          <a:p>
            <a:r>
              <a:rPr lang="en-US" dirty="0"/>
              <a:t>Does </a:t>
            </a:r>
            <a:r>
              <a:rPr lang="en-US" i="1" dirty="0" err="1"/>
              <a:t>Loper</a:t>
            </a:r>
            <a:r>
              <a:rPr lang="en-US" i="1" dirty="0"/>
              <a:t> Bright</a:t>
            </a:r>
            <a:r>
              <a:rPr lang="en-US" dirty="0"/>
              <a:t> change </a:t>
            </a:r>
            <a:r>
              <a:rPr lang="en-US" u="sng" dirty="0"/>
              <a:t>everything</a:t>
            </a:r>
            <a:r>
              <a:rPr lang="en-US" dirty="0"/>
              <a:t>? Not everything.</a:t>
            </a:r>
          </a:p>
          <a:p>
            <a:pPr lvl="1"/>
            <a:r>
              <a:rPr lang="en-US" dirty="0"/>
              <a:t>Remember </a:t>
            </a:r>
            <a:r>
              <a:rPr lang="en-US" i="1" dirty="0"/>
              <a:t>Chevron</a:t>
            </a:r>
            <a:r>
              <a:rPr lang="en-US" dirty="0"/>
              <a:t>’s reach – statutory interpretation + power to make rules carrying the force of law</a:t>
            </a:r>
          </a:p>
          <a:p>
            <a:pPr lvl="1"/>
            <a:r>
              <a:rPr lang="en-US" dirty="0"/>
              <a:t>Statutory ambiguity not a delegation of authority</a:t>
            </a:r>
          </a:p>
          <a:p>
            <a:pPr lvl="1"/>
            <a:r>
              <a:rPr lang="en-US" dirty="0"/>
              <a:t>Deference to some agency decisions? “In a case involving an agency, of course, the statute's meaning may well be that the agency is authorized to exercise a degree of discretion.” </a:t>
            </a:r>
            <a:r>
              <a:rPr lang="en-US" i="1" dirty="0" err="1"/>
              <a:t>Loper</a:t>
            </a:r>
            <a:r>
              <a:rPr lang="en-US" i="1" dirty="0"/>
              <a:t> Bright</a:t>
            </a:r>
            <a:r>
              <a:rPr lang="en-US" dirty="0"/>
              <a:t>, 144 S. Ct. at 2263.</a:t>
            </a:r>
          </a:p>
          <a:p>
            <a:endParaRPr lang="en-US" dirty="0"/>
          </a:p>
        </p:txBody>
      </p:sp>
      <p:sp>
        <p:nvSpPr>
          <p:cNvPr id="11" name="Content Placeholder 10">
            <a:extLst>
              <a:ext uri="{FF2B5EF4-FFF2-40B4-BE49-F238E27FC236}">
                <a16:creationId xmlns:a16="http://schemas.microsoft.com/office/drawing/2014/main" id="{0CABFDFA-9502-1D49-CA2F-FE7868AC232D}"/>
              </a:ext>
            </a:extLst>
          </p:cNvPr>
          <p:cNvSpPr>
            <a:spLocks noGrp="1"/>
          </p:cNvSpPr>
          <p:nvPr>
            <p:ph sz="half" idx="10"/>
          </p:nvPr>
        </p:nvSpPr>
        <p:spPr/>
        <p:txBody>
          <a:bodyPr/>
          <a:lstStyle/>
          <a:p>
            <a:endParaRPr lang="en-US" dirty="0"/>
          </a:p>
        </p:txBody>
      </p:sp>
    </p:spTree>
    <p:extLst>
      <p:ext uri="{BB962C8B-B14F-4D97-AF65-F5344CB8AC3E}">
        <p14:creationId xmlns:p14="http://schemas.microsoft.com/office/powerpoint/2010/main" val="175425728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 Placeholder 17">
            <a:extLst>
              <a:ext uri="{FF2B5EF4-FFF2-40B4-BE49-F238E27FC236}">
                <a16:creationId xmlns:a16="http://schemas.microsoft.com/office/drawing/2014/main" id="{D70495D1-E3D4-56B8-D8CE-43062C7AC906}"/>
              </a:ext>
            </a:extLst>
          </p:cNvPr>
          <p:cNvSpPr>
            <a:spLocks noGrp="1"/>
          </p:cNvSpPr>
          <p:nvPr>
            <p:ph type="body" sz="quarter" idx="21"/>
          </p:nvPr>
        </p:nvSpPr>
        <p:spPr/>
        <p:txBody>
          <a:bodyPr/>
          <a:lstStyle/>
          <a:p>
            <a:endParaRPr lang="en-US"/>
          </a:p>
        </p:txBody>
      </p:sp>
      <p:sp>
        <p:nvSpPr>
          <p:cNvPr id="17" name="Text Placeholder 16">
            <a:extLst>
              <a:ext uri="{FF2B5EF4-FFF2-40B4-BE49-F238E27FC236}">
                <a16:creationId xmlns:a16="http://schemas.microsoft.com/office/drawing/2014/main" id="{BAD7D97E-9AA0-007B-8370-47040A771B8C}"/>
              </a:ext>
            </a:extLst>
          </p:cNvPr>
          <p:cNvSpPr>
            <a:spLocks noGrp="1"/>
          </p:cNvSpPr>
          <p:nvPr>
            <p:ph type="body" sz="quarter" idx="13"/>
          </p:nvPr>
        </p:nvSpPr>
        <p:spPr/>
        <p:txBody>
          <a:bodyPr/>
          <a:lstStyle/>
          <a:p>
            <a:endParaRPr lang="en-US"/>
          </a:p>
        </p:txBody>
      </p:sp>
      <p:sp>
        <p:nvSpPr>
          <p:cNvPr id="16" name="Text Placeholder 15">
            <a:extLst>
              <a:ext uri="{FF2B5EF4-FFF2-40B4-BE49-F238E27FC236}">
                <a16:creationId xmlns:a16="http://schemas.microsoft.com/office/drawing/2014/main" id="{1D6AF62F-60E6-EA49-8182-791B27AEB1DA}"/>
              </a:ext>
            </a:extLst>
          </p:cNvPr>
          <p:cNvSpPr>
            <a:spLocks noGrp="1"/>
          </p:cNvSpPr>
          <p:nvPr>
            <p:ph type="body" sz="quarter" idx="12"/>
          </p:nvPr>
        </p:nvSpPr>
        <p:spPr/>
        <p:txBody>
          <a:bodyPr/>
          <a:lstStyle/>
          <a:p>
            <a:endParaRPr lang="en-US"/>
          </a:p>
        </p:txBody>
      </p:sp>
      <p:sp>
        <p:nvSpPr>
          <p:cNvPr id="4" name="Title 3"/>
          <p:cNvSpPr>
            <a:spLocks noGrp="1"/>
          </p:cNvSpPr>
          <p:nvPr>
            <p:ph type="ctrTitle"/>
          </p:nvPr>
        </p:nvSpPr>
        <p:spPr>
          <a:xfrm>
            <a:off x="933450" y="762000"/>
            <a:ext cx="4381500" cy="3429000"/>
          </a:xfrm>
        </p:spPr>
        <p:txBody>
          <a:bodyPr/>
          <a:lstStyle/>
          <a:p>
            <a:r>
              <a:rPr lang="en-US" i="1" dirty="0"/>
              <a:t>Loper Bright</a:t>
            </a:r>
            <a:r>
              <a:rPr lang="en-US" dirty="0"/>
              <a:t>’s Impact on ED Rulemaking</a:t>
            </a:r>
          </a:p>
        </p:txBody>
      </p:sp>
      <p:sp>
        <p:nvSpPr>
          <p:cNvPr id="15" name="Subtitle 14">
            <a:extLst>
              <a:ext uri="{FF2B5EF4-FFF2-40B4-BE49-F238E27FC236}">
                <a16:creationId xmlns:a16="http://schemas.microsoft.com/office/drawing/2014/main" id="{4E38C162-FA53-E0B1-D5B3-2791BC2B6582}"/>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425459042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228AC0-1BEF-00D9-3EF3-E285FE7EFC06}"/>
              </a:ext>
            </a:extLst>
          </p:cNvPr>
          <p:cNvSpPr>
            <a:spLocks noGrp="1"/>
          </p:cNvSpPr>
          <p:nvPr>
            <p:ph type="title"/>
          </p:nvPr>
        </p:nvSpPr>
        <p:spPr>
          <a:xfrm>
            <a:off x="773029" y="421900"/>
            <a:ext cx="10645941" cy="1039237"/>
          </a:xfrm>
        </p:spPr>
        <p:txBody>
          <a:bodyPr/>
          <a:lstStyle/>
          <a:p>
            <a:r>
              <a:rPr lang="en-US" i="1" dirty="0"/>
              <a:t>LOPER BRIGHT</a:t>
            </a:r>
            <a:r>
              <a:rPr lang="en-US" dirty="0"/>
              <a:t>’S IMPACT ON Ed regulation</a:t>
            </a:r>
          </a:p>
        </p:txBody>
      </p:sp>
      <p:sp>
        <p:nvSpPr>
          <p:cNvPr id="3" name="Content Placeholder 2">
            <a:extLst>
              <a:ext uri="{FF2B5EF4-FFF2-40B4-BE49-F238E27FC236}">
                <a16:creationId xmlns:a16="http://schemas.microsoft.com/office/drawing/2014/main" id="{DBA18946-228C-DF6D-D137-51C817E72DFD}"/>
              </a:ext>
            </a:extLst>
          </p:cNvPr>
          <p:cNvSpPr>
            <a:spLocks noGrp="1"/>
          </p:cNvSpPr>
          <p:nvPr>
            <p:ph sz="half" idx="1"/>
          </p:nvPr>
        </p:nvSpPr>
        <p:spPr>
          <a:xfrm>
            <a:off x="773027" y="1461137"/>
            <a:ext cx="10645943" cy="4603997"/>
          </a:xfrm>
        </p:spPr>
        <p:txBody>
          <a:bodyPr>
            <a:normAutofit/>
          </a:bodyPr>
          <a:lstStyle/>
          <a:p>
            <a:r>
              <a:rPr lang="en-US" dirty="0"/>
              <a:t>Congress will need to pass legislation that more clearly defines the scope of ED’s regulatory authority.</a:t>
            </a:r>
          </a:p>
          <a:p>
            <a:r>
              <a:rPr lang="en-US" dirty="0"/>
              <a:t>Will be difficult for Congress to pass detailed laws addressing many policy areas in which ED regulates. </a:t>
            </a:r>
          </a:p>
          <a:p>
            <a:r>
              <a:rPr lang="en-US" dirty="0"/>
              <a:t>ED, in the meantime, is anticipated to continue aggressively advocating for policies of presiding administration.</a:t>
            </a:r>
          </a:p>
          <a:p>
            <a:r>
              <a:rPr lang="en-US" i="1" dirty="0" err="1"/>
              <a:t>Loper</a:t>
            </a:r>
            <a:r>
              <a:rPr lang="en-US" i="1" dirty="0"/>
              <a:t> Bright </a:t>
            </a:r>
            <a:r>
              <a:rPr lang="en-US" dirty="0"/>
              <a:t>does not eliminate persuasive power of agency interpretations. </a:t>
            </a:r>
          </a:p>
          <a:p>
            <a:pPr lvl="1"/>
            <a:r>
              <a:rPr lang="en-US" dirty="0"/>
              <a:t>Courts may still give “respect” to agency interpretations under Skidmore.</a:t>
            </a:r>
          </a:p>
          <a:p>
            <a:pPr lvl="1"/>
            <a:r>
              <a:rPr lang="en-US" dirty="0"/>
              <a:t>Regulations passed at time of statute’s enactment, regulations involving technical expertise, and consistent agency interpretations of statute.</a:t>
            </a:r>
          </a:p>
          <a:p>
            <a:endParaRPr lang="en-US" dirty="0"/>
          </a:p>
          <a:p>
            <a:pPr lvl="1"/>
            <a:endParaRPr lang="en-US" dirty="0"/>
          </a:p>
        </p:txBody>
      </p:sp>
      <p:sp>
        <p:nvSpPr>
          <p:cNvPr id="10" name="Content Placeholder 9">
            <a:extLst>
              <a:ext uri="{FF2B5EF4-FFF2-40B4-BE49-F238E27FC236}">
                <a16:creationId xmlns:a16="http://schemas.microsoft.com/office/drawing/2014/main" id="{69C7FE76-44E2-E970-EF60-4FFB206A7263}"/>
              </a:ext>
            </a:extLst>
          </p:cNvPr>
          <p:cNvSpPr>
            <a:spLocks noGrp="1"/>
          </p:cNvSpPr>
          <p:nvPr>
            <p:ph sz="half" idx="10"/>
          </p:nvPr>
        </p:nvSpPr>
        <p:spPr/>
        <p:txBody>
          <a:bodyPr/>
          <a:lstStyle/>
          <a:p>
            <a:endParaRPr lang="en-US"/>
          </a:p>
        </p:txBody>
      </p:sp>
    </p:spTree>
    <p:extLst>
      <p:ext uri="{BB962C8B-B14F-4D97-AF65-F5344CB8AC3E}">
        <p14:creationId xmlns:p14="http://schemas.microsoft.com/office/powerpoint/2010/main" val="384044623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228AC0-1BEF-00D9-3EF3-E285FE7EFC06}"/>
              </a:ext>
            </a:extLst>
          </p:cNvPr>
          <p:cNvSpPr>
            <a:spLocks noGrp="1"/>
          </p:cNvSpPr>
          <p:nvPr>
            <p:ph type="title"/>
          </p:nvPr>
        </p:nvSpPr>
        <p:spPr>
          <a:xfrm>
            <a:off x="773029" y="421900"/>
            <a:ext cx="10645941" cy="1039237"/>
          </a:xfrm>
        </p:spPr>
        <p:txBody>
          <a:bodyPr/>
          <a:lstStyle/>
          <a:p>
            <a:r>
              <a:rPr lang="en-US" i="1" dirty="0"/>
              <a:t>LOPER Bright</a:t>
            </a:r>
            <a:r>
              <a:rPr lang="en-US" dirty="0"/>
              <a:t>'s IMPACT ON Ed regulation</a:t>
            </a:r>
          </a:p>
        </p:txBody>
      </p:sp>
      <p:sp>
        <p:nvSpPr>
          <p:cNvPr id="3" name="Content Placeholder 2">
            <a:extLst>
              <a:ext uri="{FF2B5EF4-FFF2-40B4-BE49-F238E27FC236}">
                <a16:creationId xmlns:a16="http://schemas.microsoft.com/office/drawing/2014/main" id="{DBA18946-228C-DF6D-D137-51C817E72DFD}"/>
              </a:ext>
            </a:extLst>
          </p:cNvPr>
          <p:cNvSpPr>
            <a:spLocks noGrp="1"/>
          </p:cNvSpPr>
          <p:nvPr>
            <p:ph sz="half" idx="1"/>
          </p:nvPr>
        </p:nvSpPr>
        <p:spPr>
          <a:xfrm>
            <a:off x="773027" y="1461137"/>
            <a:ext cx="10645943" cy="4603997"/>
          </a:xfrm>
        </p:spPr>
        <p:txBody>
          <a:bodyPr>
            <a:normAutofit/>
          </a:bodyPr>
          <a:lstStyle/>
          <a:p>
            <a:r>
              <a:rPr lang="en-US" dirty="0"/>
              <a:t>Focus on statutory authority.</a:t>
            </a:r>
          </a:p>
          <a:p>
            <a:pPr lvl="1"/>
            <a:r>
              <a:rPr lang="en-US" dirty="0"/>
              <a:t>Considers whether Congress statutorily authorized the agency to make the rule or take the action.</a:t>
            </a:r>
          </a:p>
          <a:p>
            <a:r>
              <a:rPr lang="en-US" dirty="0"/>
              <a:t>Focus on “arbitrary and capricious” standard under APA.</a:t>
            </a:r>
          </a:p>
          <a:p>
            <a:pPr lvl="1"/>
            <a:r>
              <a:rPr lang="en-US" dirty="0"/>
              <a:t>Considers whether agency “</a:t>
            </a:r>
            <a:r>
              <a:rPr lang="en-US" altLang="en-US" dirty="0"/>
              <a:t>relied on factors which Congress has not intended it to consider, entirely failed to consider an important aspect of the problem, offered an explanation for its decision that runs counter to the evidence before the agency, or is so implausible that it could not be ascribed to a difference in view or the product of agency expertise.”</a:t>
            </a:r>
          </a:p>
          <a:p>
            <a:pPr lvl="1"/>
            <a:endParaRPr lang="en-US" dirty="0"/>
          </a:p>
        </p:txBody>
      </p:sp>
      <p:sp>
        <p:nvSpPr>
          <p:cNvPr id="10" name="Content Placeholder 9">
            <a:extLst>
              <a:ext uri="{FF2B5EF4-FFF2-40B4-BE49-F238E27FC236}">
                <a16:creationId xmlns:a16="http://schemas.microsoft.com/office/drawing/2014/main" id="{69C7FE76-44E2-E970-EF60-4FFB206A7263}"/>
              </a:ext>
            </a:extLst>
          </p:cNvPr>
          <p:cNvSpPr>
            <a:spLocks noGrp="1"/>
          </p:cNvSpPr>
          <p:nvPr>
            <p:ph sz="half" idx="10"/>
          </p:nvPr>
        </p:nvSpPr>
        <p:spPr/>
        <p:txBody>
          <a:bodyPr/>
          <a:lstStyle/>
          <a:p>
            <a:endParaRPr lang="en-US"/>
          </a:p>
        </p:txBody>
      </p:sp>
    </p:spTree>
    <p:extLst>
      <p:ext uri="{BB962C8B-B14F-4D97-AF65-F5344CB8AC3E}">
        <p14:creationId xmlns:p14="http://schemas.microsoft.com/office/powerpoint/2010/main" val="168191025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228AC0-1BEF-00D9-3EF3-E285FE7EFC06}"/>
              </a:ext>
            </a:extLst>
          </p:cNvPr>
          <p:cNvSpPr>
            <a:spLocks noGrp="1"/>
          </p:cNvSpPr>
          <p:nvPr>
            <p:ph type="title"/>
          </p:nvPr>
        </p:nvSpPr>
        <p:spPr/>
        <p:txBody>
          <a:bodyPr/>
          <a:lstStyle/>
          <a:p>
            <a:r>
              <a:rPr lang="en-US"/>
              <a:t>Ed rules subject to current challenges</a:t>
            </a:r>
            <a:endParaRPr lang="en-US" dirty="0"/>
          </a:p>
        </p:txBody>
      </p:sp>
      <p:graphicFrame>
        <p:nvGraphicFramePr>
          <p:cNvPr id="10" name="Content Placeholder 9">
            <a:extLst>
              <a:ext uri="{FF2B5EF4-FFF2-40B4-BE49-F238E27FC236}">
                <a16:creationId xmlns:a16="http://schemas.microsoft.com/office/drawing/2014/main" id="{3DD20E35-9126-487E-7F22-D65C19630302}"/>
              </a:ext>
            </a:extLst>
          </p:cNvPr>
          <p:cNvGraphicFramePr>
            <a:graphicFrameLocks noGrp="1"/>
          </p:cNvGraphicFramePr>
          <p:nvPr>
            <p:ph sz="half" idx="10"/>
            <p:extLst>
              <p:ext uri="{D42A27DB-BD31-4B8C-83A1-F6EECF244321}">
                <p14:modId xmlns:p14="http://schemas.microsoft.com/office/powerpoint/2010/main" val="4191984812"/>
              </p:ext>
            </p:extLst>
          </p:nvPr>
        </p:nvGraphicFramePr>
        <p:xfrm>
          <a:off x="773029" y="1461137"/>
          <a:ext cx="10580771" cy="46348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66724537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 Placeholder 17">
            <a:extLst>
              <a:ext uri="{FF2B5EF4-FFF2-40B4-BE49-F238E27FC236}">
                <a16:creationId xmlns:a16="http://schemas.microsoft.com/office/drawing/2014/main" id="{E904FBB1-379B-D098-0763-CCFDA77EB89D}"/>
              </a:ext>
            </a:extLst>
          </p:cNvPr>
          <p:cNvSpPr>
            <a:spLocks noGrp="1"/>
          </p:cNvSpPr>
          <p:nvPr>
            <p:ph type="body" sz="quarter" idx="21"/>
          </p:nvPr>
        </p:nvSpPr>
        <p:spPr/>
        <p:txBody>
          <a:bodyPr/>
          <a:lstStyle/>
          <a:p>
            <a:endParaRPr lang="en-US"/>
          </a:p>
        </p:txBody>
      </p:sp>
      <p:sp>
        <p:nvSpPr>
          <p:cNvPr id="17" name="Text Placeholder 16">
            <a:extLst>
              <a:ext uri="{FF2B5EF4-FFF2-40B4-BE49-F238E27FC236}">
                <a16:creationId xmlns:a16="http://schemas.microsoft.com/office/drawing/2014/main" id="{CDDFEFCF-8706-055A-2185-E7707BCF381A}"/>
              </a:ext>
            </a:extLst>
          </p:cNvPr>
          <p:cNvSpPr>
            <a:spLocks noGrp="1"/>
          </p:cNvSpPr>
          <p:nvPr>
            <p:ph type="body" sz="quarter" idx="13"/>
          </p:nvPr>
        </p:nvSpPr>
        <p:spPr/>
        <p:txBody>
          <a:bodyPr/>
          <a:lstStyle/>
          <a:p>
            <a:endParaRPr lang="en-US"/>
          </a:p>
        </p:txBody>
      </p:sp>
      <p:sp>
        <p:nvSpPr>
          <p:cNvPr id="16" name="Text Placeholder 15">
            <a:extLst>
              <a:ext uri="{FF2B5EF4-FFF2-40B4-BE49-F238E27FC236}">
                <a16:creationId xmlns:a16="http://schemas.microsoft.com/office/drawing/2014/main" id="{2D465809-8CD4-2625-0E3E-0D648B12BF5F}"/>
              </a:ext>
            </a:extLst>
          </p:cNvPr>
          <p:cNvSpPr>
            <a:spLocks noGrp="1"/>
          </p:cNvSpPr>
          <p:nvPr>
            <p:ph type="body" sz="quarter" idx="12"/>
          </p:nvPr>
        </p:nvSpPr>
        <p:spPr/>
        <p:txBody>
          <a:bodyPr/>
          <a:lstStyle/>
          <a:p>
            <a:endParaRPr lang="en-US"/>
          </a:p>
        </p:txBody>
      </p:sp>
      <p:sp>
        <p:nvSpPr>
          <p:cNvPr id="4" name="Title 3"/>
          <p:cNvSpPr>
            <a:spLocks noGrp="1"/>
          </p:cNvSpPr>
          <p:nvPr>
            <p:ph type="ctrTitle"/>
          </p:nvPr>
        </p:nvSpPr>
        <p:spPr>
          <a:xfrm>
            <a:off x="933450" y="762000"/>
            <a:ext cx="4381500" cy="3429000"/>
          </a:xfrm>
        </p:spPr>
        <p:txBody>
          <a:bodyPr/>
          <a:lstStyle/>
          <a:p>
            <a:r>
              <a:rPr lang="en-US" dirty="0"/>
              <a:t>TITLE IX</a:t>
            </a:r>
          </a:p>
        </p:txBody>
      </p:sp>
      <p:sp>
        <p:nvSpPr>
          <p:cNvPr id="15" name="Subtitle 14">
            <a:extLst>
              <a:ext uri="{FF2B5EF4-FFF2-40B4-BE49-F238E27FC236}">
                <a16:creationId xmlns:a16="http://schemas.microsoft.com/office/drawing/2014/main" id="{D39D5461-5FAF-D420-AA31-9166B88DAD2E}"/>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45618851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F00CC7-7397-5C6D-5B6A-8023D6284718}"/>
              </a:ext>
            </a:extLst>
          </p:cNvPr>
          <p:cNvSpPr>
            <a:spLocks noGrp="1"/>
          </p:cNvSpPr>
          <p:nvPr>
            <p:ph type="title"/>
          </p:nvPr>
        </p:nvSpPr>
        <p:spPr>
          <a:xfrm>
            <a:off x="773029" y="421900"/>
            <a:ext cx="10645941" cy="1039237"/>
          </a:xfrm>
        </p:spPr>
        <p:txBody>
          <a:bodyPr>
            <a:normAutofit/>
          </a:bodyPr>
          <a:lstStyle/>
          <a:p>
            <a:r>
              <a:rPr lang="en-US" dirty="0"/>
              <a:t>Title IX STATUTE VS. Rule</a:t>
            </a:r>
          </a:p>
        </p:txBody>
      </p:sp>
      <p:graphicFrame>
        <p:nvGraphicFramePr>
          <p:cNvPr id="14" name="Content Placeholder 13">
            <a:extLst>
              <a:ext uri="{FF2B5EF4-FFF2-40B4-BE49-F238E27FC236}">
                <a16:creationId xmlns:a16="http://schemas.microsoft.com/office/drawing/2014/main" id="{410B01CE-8668-86AC-A5BD-8C125C8F929C}"/>
              </a:ext>
            </a:extLst>
          </p:cNvPr>
          <p:cNvGraphicFramePr>
            <a:graphicFrameLocks noGrp="1"/>
          </p:cNvGraphicFramePr>
          <p:nvPr>
            <p:ph sz="half" idx="10"/>
            <p:extLst>
              <p:ext uri="{D42A27DB-BD31-4B8C-83A1-F6EECF244321}">
                <p14:modId xmlns:p14="http://schemas.microsoft.com/office/powerpoint/2010/main" val="2398874893"/>
              </p:ext>
            </p:extLst>
          </p:nvPr>
        </p:nvGraphicFramePr>
        <p:xfrm>
          <a:off x="914400" y="1460500"/>
          <a:ext cx="10287000" cy="44831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61243221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F00CC7-7397-5C6D-5B6A-8023D6284718}"/>
              </a:ext>
            </a:extLst>
          </p:cNvPr>
          <p:cNvSpPr>
            <a:spLocks noGrp="1"/>
          </p:cNvSpPr>
          <p:nvPr>
            <p:ph type="title"/>
          </p:nvPr>
        </p:nvSpPr>
        <p:spPr>
          <a:xfrm>
            <a:off x="773029" y="421900"/>
            <a:ext cx="10645941" cy="1039237"/>
          </a:xfrm>
        </p:spPr>
        <p:txBody>
          <a:bodyPr>
            <a:normAutofit/>
          </a:bodyPr>
          <a:lstStyle/>
          <a:p>
            <a:r>
              <a:rPr lang="en-US"/>
              <a:t>Title IX Pending Legal Challenges</a:t>
            </a:r>
            <a:endParaRPr lang="en-US" dirty="0"/>
          </a:p>
        </p:txBody>
      </p:sp>
      <p:sp>
        <p:nvSpPr>
          <p:cNvPr id="3" name="Content Placeholder 2">
            <a:extLst>
              <a:ext uri="{FF2B5EF4-FFF2-40B4-BE49-F238E27FC236}">
                <a16:creationId xmlns:a16="http://schemas.microsoft.com/office/drawing/2014/main" id="{A93992CC-05A9-6576-FBD1-D2EFB1BBC39C}"/>
              </a:ext>
            </a:extLst>
          </p:cNvPr>
          <p:cNvSpPr>
            <a:spLocks noGrp="1"/>
          </p:cNvSpPr>
          <p:nvPr>
            <p:ph sz="half" idx="1"/>
          </p:nvPr>
        </p:nvSpPr>
        <p:spPr>
          <a:xfrm>
            <a:off x="773027" y="1461137"/>
            <a:ext cx="10645943" cy="4603997"/>
          </a:xfrm>
        </p:spPr>
        <p:txBody>
          <a:bodyPr>
            <a:noAutofit/>
          </a:bodyPr>
          <a:lstStyle/>
          <a:p>
            <a:r>
              <a:rPr lang="en-US" dirty="0">
                <a:hlinkClick r:id="rId3"/>
              </a:rPr>
              <a:t>Challenges</a:t>
            </a:r>
            <a:r>
              <a:rPr lang="en-US" dirty="0"/>
              <a:t> to new Title IX rule have been brought by states, school districts, and organizations, and several courts have issued injunctions. </a:t>
            </a:r>
          </a:p>
          <a:p>
            <a:r>
              <a:rPr lang="en-US" dirty="0"/>
              <a:t>Injunctions prevented ED from enforcing entirety of Title IX rule on August 1, 2024, in at least 26 states and at hundreds of institutions. </a:t>
            </a:r>
          </a:p>
          <a:p>
            <a:r>
              <a:rPr lang="en-US" dirty="0"/>
              <a:t>Focus of litigation most commonly is new rule’s interpretation of “on the basis of sex.”</a:t>
            </a:r>
          </a:p>
        </p:txBody>
      </p:sp>
      <p:sp>
        <p:nvSpPr>
          <p:cNvPr id="12" name="Content Placeholder 11">
            <a:extLst>
              <a:ext uri="{FF2B5EF4-FFF2-40B4-BE49-F238E27FC236}">
                <a16:creationId xmlns:a16="http://schemas.microsoft.com/office/drawing/2014/main" id="{DA04063D-B59D-D8E8-0DAC-B96A0B4D486F}"/>
              </a:ext>
            </a:extLst>
          </p:cNvPr>
          <p:cNvSpPr>
            <a:spLocks noGrp="1"/>
          </p:cNvSpPr>
          <p:nvPr>
            <p:ph sz="half" idx="10"/>
          </p:nvPr>
        </p:nvSpPr>
        <p:spPr/>
        <p:txBody>
          <a:bodyPr/>
          <a:lstStyle/>
          <a:p>
            <a:endParaRPr lang="en-US"/>
          </a:p>
        </p:txBody>
      </p:sp>
      <p:sp>
        <p:nvSpPr>
          <p:cNvPr id="5" name="Rectangle 1">
            <a:extLst>
              <a:ext uri="{FF2B5EF4-FFF2-40B4-BE49-F238E27FC236}">
                <a16:creationId xmlns:a16="http://schemas.microsoft.com/office/drawing/2014/main" id="{D1B68EBA-58D6-D173-2C43-998E51E053F8}"/>
              </a:ext>
            </a:extLst>
          </p:cNvPr>
          <p:cNvSpPr>
            <a:spLocks noChangeArrowheads="1"/>
          </p:cNvSpPr>
          <p:nvPr/>
        </p:nvSpPr>
        <p:spPr bwMode="auto">
          <a:xfrm>
            <a:off x="0" y="-184666"/>
            <a:ext cx="184731" cy="369332"/>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6" name="Rectangle 2">
            <a:extLst>
              <a:ext uri="{FF2B5EF4-FFF2-40B4-BE49-F238E27FC236}">
                <a16:creationId xmlns:a16="http://schemas.microsoft.com/office/drawing/2014/main" id="{79169C94-8FD6-713E-A153-F23CBBA806C6}"/>
              </a:ext>
            </a:extLst>
          </p:cNvPr>
          <p:cNvSpPr>
            <a:spLocks noChangeArrowheads="1"/>
          </p:cNvSpPr>
          <p:nvPr/>
        </p:nvSpPr>
        <p:spPr bwMode="auto">
          <a:xfrm>
            <a:off x="0" y="-184666"/>
            <a:ext cx="184731" cy="369332"/>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213221921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F00CC7-7397-5C6D-5B6A-8023D6284718}"/>
              </a:ext>
            </a:extLst>
          </p:cNvPr>
          <p:cNvSpPr>
            <a:spLocks noGrp="1"/>
          </p:cNvSpPr>
          <p:nvPr>
            <p:ph type="title"/>
          </p:nvPr>
        </p:nvSpPr>
        <p:spPr>
          <a:xfrm>
            <a:off x="773029" y="421900"/>
            <a:ext cx="10645941" cy="1039237"/>
          </a:xfrm>
        </p:spPr>
        <p:txBody>
          <a:bodyPr>
            <a:normAutofit/>
          </a:bodyPr>
          <a:lstStyle/>
          <a:p>
            <a:r>
              <a:rPr lang="en-US"/>
              <a:t>Title IX Pending Legal Challenges</a:t>
            </a:r>
            <a:endParaRPr lang="en-US" dirty="0"/>
          </a:p>
        </p:txBody>
      </p:sp>
      <p:sp>
        <p:nvSpPr>
          <p:cNvPr id="3" name="Content Placeholder 2">
            <a:extLst>
              <a:ext uri="{FF2B5EF4-FFF2-40B4-BE49-F238E27FC236}">
                <a16:creationId xmlns:a16="http://schemas.microsoft.com/office/drawing/2014/main" id="{A93992CC-05A9-6576-FBD1-D2EFB1BBC39C}"/>
              </a:ext>
            </a:extLst>
          </p:cNvPr>
          <p:cNvSpPr>
            <a:spLocks noGrp="1"/>
          </p:cNvSpPr>
          <p:nvPr>
            <p:ph sz="half" idx="1"/>
          </p:nvPr>
        </p:nvSpPr>
        <p:spPr>
          <a:xfrm>
            <a:off x="773027" y="1461137"/>
            <a:ext cx="10645943" cy="4603997"/>
          </a:xfrm>
        </p:spPr>
        <p:txBody>
          <a:bodyPr>
            <a:noAutofit/>
          </a:bodyPr>
          <a:lstStyle/>
          <a:p>
            <a:r>
              <a:rPr lang="en-US" altLang="en-US" dirty="0"/>
              <a:t>Before </a:t>
            </a:r>
            <a:r>
              <a:rPr lang="en-US" altLang="en-US" i="1" dirty="0"/>
              <a:t>Loper Bright</a:t>
            </a:r>
            <a:r>
              <a:rPr lang="en-US" altLang="en-US" dirty="0"/>
              <a:t>, courts held that the “unambiguous” language in Title IX is that “sex” means “biological sex.”</a:t>
            </a:r>
          </a:p>
          <a:p>
            <a:r>
              <a:rPr lang="en-US" altLang="en-US" dirty="0"/>
              <a:t>“At the time of enactment, ‘sex discrimination’ clearly included only discrimination against biological males and females.”</a:t>
            </a:r>
          </a:p>
        </p:txBody>
      </p:sp>
      <p:sp>
        <p:nvSpPr>
          <p:cNvPr id="9" name="Content Placeholder 8">
            <a:extLst>
              <a:ext uri="{FF2B5EF4-FFF2-40B4-BE49-F238E27FC236}">
                <a16:creationId xmlns:a16="http://schemas.microsoft.com/office/drawing/2014/main" id="{0756D50A-1A0D-4E72-52E2-AF63C5EBCCAB}"/>
              </a:ext>
            </a:extLst>
          </p:cNvPr>
          <p:cNvSpPr>
            <a:spLocks noGrp="1"/>
          </p:cNvSpPr>
          <p:nvPr>
            <p:ph sz="half" idx="10"/>
          </p:nvPr>
        </p:nvSpPr>
        <p:spPr>
          <a:xfrm>
            <a:off x="3048000" y="6321531"/>
            <a:ext cx="8424709" cy="439947"/>
          </a:xfrm>
        </p:spPr>
        <p:txBody>
          <a:bodyPr>
            <a:normAutofit/>
          </a:bodyPr>
          <a:lstStyle/>
          <a:p>
            <a:r>
              <a:rPr lang="en-US" altLang="en-US" i="1" dirty="0"/>
              <a:t>Louisiana v. U .S. Dep’t of Educ.</a:t>
            </a:r>
            <a:r>
              <a:rPr lang="en-US" altLang="en-US" dirty="0"/>
              <a:t>, 2024 WL 2978786, at *12 (W.D. La. June 13, 2024).</a:t>
            </a:r>
            <a:endParaRPr lang="en-US" dirty="0"/>
          </a:p>
        </p:txBody>
      </p:sp>
      <p:sp>
        <p:nvSpPr>
          <p:cNvPr id="5" name="Rectangle 1">
            <a:extLst>
              <a:ext uri="{FF2B5EF4-FFF2-40B4-BE49-F238E27FC236}">
                <a16:creationId xmlns:a16="http://schemas.microsoft.com/office/drawing/2014/main" id="{D1B68EBA-58D6-D173-2C43-998E51E053F8}"/>
              </a:ext>
            </a:extLst>
          </p:cNvPr>
          <p:cNvSpPr>
            <a:spLocks noChangeArrowheads="1"/>
          </p:cNvSpPr>
          <p:nvPr/>
        </p:nvSpPr>
        <p:spPr bwMode="auto">
          <a:xfrm>
            <a:off x="0" y="-184666"/>
            <a:ext cx="184731" cy="369332"/>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6" name="Rectangle 2">
            <a:extLst>
              <a:ext uri="{FF2B5EF4-FFF2-40B4-BE49-F238E27FC236}">
                <a16:creationId xmlns:a16="http://schemas.microsoft.com/office/drawing/2014/main" id="{79169C94-8FD6-713E-A153-F23CBBA806C6}"/>
              </a:ext>
            </a:extLst>
          </p:cNvPr>
          <p:cNvSpPr>
            <a:spLocks noChangeArrowheads="1"/>
          </p:cNvSpPr>
          <p:nvPr/>
        </p:nvSpPr>
        <p:spPr bwMode="auto">
          <a:xfrm>
            <a:off x="0" y="-184666"/>
            <a:ext cx="184731" cy="369332"/>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121311294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ABCD5141-A609-B40A-44CB-39D5162D8A9F}"/>
              </a:ext>
            </a:extLst>
          </p:cNvPr>
          <p:cNvSpPr>
            <a:spLocks noGrp="1"/>
          </p:cNvSpPr>
          <p:nvPr>
            <p:ph type="pic" sz="quarter" idx="17"/>
          </p:nvPr>
        </p:nvSpPr>
        <p:spPr/>
      </p:sp>
      <p:sp>
        <p:nvSpPr>
          <p:cNvPr id="6" name="Text Placeholder 5">
            <a:extLst>
              <a:ext uri="{FF2B5EF4-FFF2-40B4-BE49-F238E27FC236}">
                <a16:creationId xmlns:a16="http://schemas.microsoft.com/office/drawing/2014/main" id="{ED5A37F9-8ABE-4FE0-082C-13D92996BB7C}"/>
              </a:ext>
            </a:extLst>
          </p:cNvPr>
          <p:cNvSpPr>
            <a:spLocks noGrp="1"/>
          </p:cNvSpPr>
          <p:nvPr>
            <p:ph type="body" sz="quarter" idx="19"/>
          </p:nvPr>
        </p:nvSpPr>
        <p:spPr/>
        <p:txBody>
          <a:bodyPr/>
          <a:lstStyle/>
          <a:p>
            <a:endParaRPr lang="en-US" dirty="0"/>
          </a:p>
        </p:txBody>
      </p:sp>
      <p:sp>
        <p:nvSpPr>
          <p:cNvPr id="343042" name="Rectangle 2"/>
          <p:cNvSpPr>
            <a:spLocks noGrp="1" noChangeArrowheads="1"/>
          </p:cNvSpPr>
          <p:nvPr>
            <p:ph type="title"/>
          </p:nvPr>
        </p:nvSpPr>
        <p:spPr/>
        <p:txBody>
          <a:bodyPr/>
          <a:lstStyle/>
          <a:p>
            <a:r>
              <a:rPr lang="en-US" dirty="0"/>
              <a:t>Presenter Profile</a:t>
            </a:r>
          </a:p>
        </p:txBody>
      </p:sp>
      <p:sp>
        <p:nvSpPr>
          <p:cNvPr id="8" name="Content Placeholder 7"/>
          <p:cNvSpPr>
            <a:spLocks noGrp="1"/>
          </p:cNvSpPr>
          <p:nvPr>
            <p:ph sz="quarter" idx="13"/>
          </p:nvPr>
        </p:nvSpPr>
        <p:spPr/>
        <p:txBody>
          <a:bodyPr>
            <a:normAutofit/>
          </a:bodyPr>
          <a:lstStyle/>
          <a:p>
            <a:r>
              <a:rPr lang="en-US" dirty="0"/>
              <a:t>Practice and Experience</a:t>
            </a:r>
          </a:p>
          <a:p>
            <a:pPr lvl="1"/>
            <a:r>
              <a:rPr lang="en-US" dirty="0"/>
              <a:t>Over 20 years of experience, including time in-house for large multi-campus educational systems and as a partner at a national law firm specializing in post-secondary matters.</a:t>
            </a:r>
          </a:p>
          <a:p>
            <a:pPr lvl="1"/>
            <a:r>
              <a:rPr lang="en-US" dirty="0"/>
              <a:t>Currently oversees and manages all legal affairs for Education Affiliates and its portfolio of schools and serves on Education Affiliates’ management committee and executive team</a:t>
            </a:r>
          </a:p>
          <a:p>
            <a:r>
              <a:rPr lang="en-US" dirty="0"/>
              <a:t>Contact Information</a:t>
            </a:r>
          </a:p>
          <a:p>
            <a:pPr lvl="1"/>
            <a:r>
              <a:rPr lang="en-US" dirty="0"/>
              <a:t>bdgweck@edaff.com</a:t>
            </a:r>
          </a:p>
          <a:p>
            <a:pPr lvl="1"/>
            <a:r>
              <a:rPr lang="en-US" dirty="0"/>
              <a:t>205-422-1794</a:t>
            </a:r>
          </a:p>
          <a:p>
            <a:pPr lvl="1"/>
            <a:endParaRPr lang="en-US" dirty="0"/>
          </a:p>
          <a:p>
            <a:endParaRPr lang="en-US" dirty="0"/>
          </a:p>
        </p:txBody>
      </p:sp>
      <p:graphicFrame>
        <p:nvGraphicFramePr>
          <p:cNvPr id="4" name="Diagram 3"/>
          <p:cNvGraphicFramePr/>
          <p:nvPr>
            <p:extLst>
              <p:ext uri="{D42A27DB-BD31-4B8C-83A1-F6EECF244321}">
                <p14:modId xmlns:p14="http://schemas.microsoft.com/office/powerpoint/2010/main" val="3417335826"/>
              </p:ext>
            </p:extLst>
          </p:nvPr>
        </p:nvGraphicFramePr>
        <p:xfrm>
          <a:off x="6435524" y="659758"/>
          <a:ext cx="4757195" cy="528963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9" name="Picture 8">
            <a:extLst>
              <a:ext uri="{FF2B5EF4-FFF2-40B4-BE49-F238E27FC236}">
                <a16:creationId xmlns:a16="http://schemas.microsoft.com/office/drawing/2014/main" id="{2A515452-5F9C-F3DB-4211-C80729C246B2}"/>
              </a:ext>
            </a:extLst>
          </p:cNvPr>
          <p:cNvPicPr>
            <a:picLocks noChangeAspect="1"/>
          </p:cNvPicPr>
          <p:nvPr/>
        </p:nvPicPr>
        <p:blipFill>
          <a:blip r:embed="rId8"/>
          <a:stretch>
            <a:fillRect/>
          </a:stretch>
        </p:blipFill>
        <p:spPr>
          <a:xfrm>
            <a:off x="7633021" y="838200"/>
            <a:ext cx="2362200" cy="3530868"/>
          </a:xfrm>
          <a:prstGeom prst="rect">
            <a:avLst/>
          </a:prstGeom>
        </p:spPr>
      </p:pic>
    </p:spTree>
    <p:extLst>
      <p:ext uri="{BB962C8B-B14F-4D97-AF65-F5344CB8AC3E}">
        <p14:creationId xmlns:p14="http://schemas.microsoft.com/office/powerpoint/2010/main" val="28791892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F00CC7-7397-5C6D-5B6A-8023D6284718}"/>
              </a:ext>
            </a:extLst>
          </p:cNvPr>
          <p:cNvSpPr>
            <a:spLocks noGrp="1"/>
          </p:cNvSpPr>
          <p:nvPr>
            <p:ph type="title"/>
          </p:nvPr>
        </p:nvSpPr>
        <p:spPr>
          <a:xfrm>
            <a:off x="773029" y="421900"/>
            <a:ext cx="10645941" cy="1039237"/>
          </a:xfrm>
        </p:spPr>
        <p:txBody>
          <a:bodyPr>
            <a:normAutofit/>
          </a:bodyPr>
          <a:lstStyle/>
          <a:p>
            <a:r>
              <a:rPr lang="en-US"/>
              <a:t>Title IX Pending Legal Challenges</a:t>
            </a:r>
            <a:endParaRPr lang="en-US" dirty="0"/>
          </a:p>
        </p:txBody>
      </p:sp>
      <p:sp>
        <p:nvSpPr>
          <p:cNvPr id="3" name="Content Placeholder 2">
            <a:extLst>
              <a:ext uri="{FF2B5EF4-FFF2-40B4-BE49-F238E27FC236}">
                <a16:creationId xmlns:a16="http://schemas.microsoft.com/office/drawing/2014/main" id="{A93992CC-05A9-6576-FBD1-D2EFB1BBC39C}"/>
              </a:ext>
            </a:extLst>
          </p:cNvPr>
          <p:cNvSpPr>
            <a:spLocks noGrp="1"/>
          </p:cNvSpPr>
          <p:nvPr>
            <p:ph sz="half" idx="1"/>
          </p:nvPr>
        </p:nvSpPr>
        <p:spPr>
          <a:xfrm>
            <a:off x="773027" y="1461137"/>
            <a:ext cx="10645943" cy="4603997"/>
          </a:xfrm>
        </p:spPr>
        <p:txBody>
          <a:bodyPr>
            <a:noAutofit/>
          </a:bodyPr>
          <a:lstStyle/>
          <a:p>
            <a:r>
              <a:rPr lang="en-US" altLang="en-US" dirty="0"/>
              <a:t>After </a:t>
            </a:r>
            <a:r>
              <a:rPr lang="en-US" altLang="en-US" i="1" dirty="0"/>
              <a:t>Loper Bright</a:t>
            </a:r>
            <a:r>
              <a:rPr lang="en-US" altLang="en-US" dirty="0"/>
              <a:t>, courts came to the same conclusion: </a:t>
            </a:r>
          </a:p>
          <a:p>
            <a:pPr lvl="1"/>
            <a:r>
              <a:rPr lang="en-US" altLang="en-US" dirty="0"/>
              <a:t>“The unambiguous plain language of the statutory provisions and the legislative history make clear that the term “sex” means the traditional concept of biological sex in which there are only two sexes, male and female</a:t>
            </a:r>
            <a:r>
              <a:rPr lang="en-US" dirty="0"/>
              <a:t>.” </a:t>
            </a:r>
          </a:p>
          <a:p>
            <a:pPr lvl="1"/>
            <a:r>
              <a:rPr lang="en-US" dirty="0"/>
              <a:t>“Under [</a:t>
            </a:r>
            <a:r>
              <a:rPr lang="en-US" i="1" dirty="0"/>
              <a:t>Loper Bright</a:t>
            </a:r>
            <a:r>
              <a:rPr lang="en-US" dirty="0"/>
              <a:t>], even if that term was ambiguous, it no longer results in deference to DoE's interpretation of the meaning of “sex” under Title IX. The court therefore does not defer to the agency's interpretation of Title IX with regard to the Final Rule. The DoE simply lacks authority to expand sex to mean gender identity.”</a:t>
            </a:r>
          </a:p>
          <a:p>
            <a:r>
              <a:rPr lang="en-US" dirty="0"/>
              <a:t>On August 16, </a:t>
            </a:r>
            <a:r>
              <a:rPr lang="en-US" dirty="0">
                <a:hlinkClick r:id="rId3"/>
              </a:rPr>
              <a:t>Supreme Court declined</a:t>
            </a:r>
            <a:r>
              <a:rPr lang="en-US" dirty="0"/>
              <a:t> to stay enforcement of the injunctions.</a:t>
            </a:r>
          </a:p>
        </p:txBody>
      </p:sp>
      <p:sp>
        <p:nvSpPr>
          <p:cNvPr id="9" name="Content Placeholder 8">
            <a:extLst>
              <a:ext uri="{FF2B5EF4-FFF2-40B4-BE49-F238E27FC236}">
                <a16:creationId xmlns:a16="http://schemas.microsoft.com/office/drawing/2014/main" id="{0756D50A-1A0D-4E72-52E2-AF63C5EBCCAB}"/>
              </a:ext>
            </a:extLst>
          </p:cNvPr>
          <p:cNvSpPr>
            <a:spLocks noGrp="1"/>
          </p:cNvSpPr>
          <p:nvPr>
            <p:ph sz="half" idx="10"/>
          </p:nvPr>
        </p:nvSpPr>
        <p:spPr/>
        <p:txBody>
          <a:bodyPr>
            <a:normAutofit/>
          </a:bodyPr>
          <a:lstStyle/>
          <a:p>
            <a:r>
              <a:rPr lang="en-US" i="1" dirty="0"/>
              <a:t>Kansas v. U.S. Dep’t of Educ</a:t>
            </a:r>
            <a:r>
              <a:rPr lang="en-US" dirty="0"/>
              <a:t>., 2024 WL 3273285, at *11 (D. Kan. 2024). </a:t>
            </a:r>
          </a:p>
        </p:txBody>
      </p:sp>
      <p:sp>
        <p:nvSpPr>
          <p:cNvPr id="5" name="Rectangle 1">
            <a:extLst>
              <a:ext uri="{FF2B5EF4-FFF2-40B4-BE49-F238E27FC236}">
                <a16:creationId xmlns:a16="http://schemas.microsoft.com/office/drawing/2014/main" id="{D1B68EBA-58D6-D173-2C43-998E51E053F8}"/>
              </a:ext>
            </a:extLst>
          </p:cNvPr>
          <p:cNvSpPr>
            <a:spLocks noChangeArrowheads="1"/>
          </p:cNvSpPr>
          <p:nvPr/>
        </p:nvSpPr>
        <p:spPr bwMode="auto">
          <a:xfrm>
            <a:off x="0" y="-184666"/>
            <a:ext cx="184731" cy="369332"/>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6" name="Rectangle 2">
            <a:extLst>
              <a:ext uri="{FF2B5EF4-FFF2-40B4-BE49-F238E27FC236}">
                <a16:creationId xmlns:a16="http://schemas.microsoft.com/office/drawing/2014/main" id="{79169C94-8FD6-713E-A153-F23CBBA806C6}"/>
              </a:ext>
            </a:extLst>
          </p:cNvPr>
          <p:cNvSpPr>
            <a:spLocks noChangeArrowheads="1"/>
          </p:cNvSpPr>
          <p:nvPr/>
        </p:nvSpPr>
        <p:spPr bwMode="auto">
          <a:xfrm>
            <a:off x="0" y="-184666"/>
            <a:ext cx="184731" cy="369332"/>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258294803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 Placeholder 17">
            <a:extLst>
              <a:ext uri="{FF2B5EF4-FFF2-40B4-BE49-F238E27FC236}">
                <a16:creationId xmlns:a16="http://schemas.microsoft.com/office/drawing/2014/main" id="{40B6C75A-237F-AB14-279D-C2C434F02D51}"/>
              </a:ext>
            </a:extLst>
          </p:cNvPr>
          <p:cNvSpPr>
            <a:spLocks noGrp="1"/>
          </p:cNvSpPr>
          <p:nvPr>
            <p:ph type="body" sz="quarter" idx="21"/>
          </p:nvPr>
        </p:nvSpPr>
        <p:spPr/>
        <p:txBody>
          <a:bodyPr/>
          <a:lstStyle/>
          <a:p>
            <a:endParaRPr lang="en-US"/>
          </a:p>
        </p:txBody>
      </p:sp>
      <p:sp>
        <p:nvSpPr>
          <p:cNvPr id="17" name="Text Placeholder 16">
            <a:extLst>
              <a:ext uri="{FF2B5EF4-FFF2-40B4-BE49-F238E27FC236}">
                <a16:creationId xmlns:a16="http://schemas.microsoft.com/office/drawing/2014/main" id="{EDF3BAF0-7972-D80E-1074-BFB6FB4D85AE}"/>
              </a:ext>
            </a:extLst>
          </p:cNvPr>
          <p:cNvSpPr>
            <a:spLocks noGrp="1"/>
          </p:cNvSpPr>
          <p:nvPr>
            <p:ph type="body" sz="quarter" idx="13"/>
          </p:nvPr>
        </p:nvSpPr>
        <p:spPr/>
        <p:txBody>
          <a:bodyPr/>
          <a:lstStyle/>
          <a:p>
            <a:endParaRPr lang="en-US"/>
          </a:p>
        </p:txBody>
      </p:sp>
      <p:sp>
        <p:nvSpPr>
          <p:cNvPr id="16" name="Text Placeholder 15">
            <a:extLst>
              <a:ext uri="{FF2B5EF4-FFF2-40B4-BE49-F238E27FC236}">
                <a16:creationId xmlns:a16="http://schemas.microsoft.com/office/drawing/2014/main" id="{791F7033-129D-713D-7F0E-CEF047814F34}"/>
              </a:ext>
            </a:extLst>
          </p:cNvPr>
          <p:cNvSpPr>
            <a:spLocks noGrp="1"/>
          </p:cNvSpPr>
          <p:nvPr>
            <p:ph type="body" sz="quarter" idx="12"/>
          </p:nvPr>
        </p:nvSpPr>
        <p:spPr/>
        <p:txBody>
          <a:bodyPr/>
          <a:lstStyle/>
          <a:p>
            <a:endParaRPr lang="en-US"/>
          </a:p>
        </p:txBody>
      </p:sp>
      <p:sp>
        <p:nvSpPr>
          <p:cNvPr id="4" name="Title 3"/>
          <p:cNvSpPr>
            <a:spLocks noGrp="1"/>
          </p:cNvSpPr>
          <p:nvPr>
            <p:ph type="ctrTitle"/>
          </p:nvPr>
        </p:nvSpPr>
        <p:spPr>
          <a:xfrm>
            <a:off x="933450" y="762000"/>
            <a:ext cx="4381500" cy="3429000"/>
          </a:xfrm>
        </p:spPr>
        <p:txBody>
          <a:bodyPr/>
          <a:lstStyle/>
          <a:p>
            <a:r>
              <a:rPr lang="en-US" dirty="0"/>
              <a:t>Borrower defense to Repayment</a:t>
            </a:r>
          </a:p>
        </p:txBody>
      </p:sp>
      <p:sp>
        <p:nvSpPr>
          <p:cNvPr id="15" name="Subtitle 14">
            <a:extLst>
              <a:ext uri="{FF2B5EF4-FFF2-40B4-BE49-F238E27FC236}">
                <a16:creationId xmlns:a16="http://schemas.microsoft.com/office/drawing/2014/main" id="{D4024999-EEAE-FC08-7963-B60C2F854F03}"/>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271206045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BDR Rule</a:t>
            </a:r>
          </a:p>
        </p:txBody>
      </p:sp>
      <p:sp>
        <p:nvSpPr>
          <p:cNvPr id="3" name="Content Placeholder 2"/>
          <p:cNvSpPr>
            <a:spLocks noGrp="1"/>
          </p:cNvSpPr>
          <p:nvPr>
            <p:ph sz="half" idx="1"/>
          </p:nvPr>
        </p:nvSpPr>
        <p:spPr/>
        <p:txBody>
          <a:bodyPr>
            <a:normAutofit/>
          </a:bodyPr>
          <a:lstStyle/>
          <a:p>
            <a:r>
              <a:rPr lang="en-US" dirty="0"/>
              <a:t>The Biden administration’s new BDR rule took effect </a:t>
            </a:r>
            <a:r>
              <a:rPr lang="en-US" dirty="0">
                <a:solidFill>
                  <a:srgbClr val="C00000"/>
                </a:solidFill>
              </a:rPr>
              <a:t>July 1, 2023</a:t>
            </a:r>
            <a:r>
              <a:rPr lang="en-US" dirty="0"/>
              <a:t>. </a:t>
            </a:r>
          </a:p>
          <a:p>
            <a:r>
              <a:rPr lang="en-US" dirty="0"/>
              <a:t>In February 2023, the Career Colleges and Schools of Texas (CCST), an association of proprietary schools, challenged the rule in the U.S. District Court for the Northern District of Texas under various theories, including arguments that it exceeds ED’s </a:t>
            </a:r>
            <a:r>
              <a:rPr lang="en-US" dirty="0">
                <a:solidFill>
                  <a:srgbClr val="C00000"/>
                </a:solidFill>
              </a:rPr>
              <a:t>statutory authority under the Higher Education Act</a:t>
            </a:r>
            <a:r>
              <a:rPr lang="en-US" dirty="0"/>
              <a:t>, is arbitrary and capricious under the APA, and that it violates the Due Process Clause of the Constitution.</a:t>
            </a:r>
          </a:p>
          <a:p>
            <a:r>
              <a:rPr lang="en-US" dirty="0"/>
              <a:t>CCST asked the court to enjoin the enforcement of the regulation until the court decides on the merits of the case. A federal district judge in Texas </a:t>
            </a:r>
            <a:r>
              <a:rPr lang="en-US" dirty="0">
                <a:solidFill>
                  <a:srgbClr val="C00000"/>
                </a:solidFill>
              </a:rPr>
              <a:t>denied</a:t>
            </a:r>
            <a:r>
              <a:rPr lang="en-US" dirty="0"/>
              <a:t> CCST’s request. </a:t>
            </a:r>
          </a:p>
        </p:txBody>
      </p:sp>
      <p:sp>
        <p:nvSpPr>
          <p:cNvPr id="4" name="Content Placeholder 3">
            <a:extLst>
              <a:ext uri="{FF2B5EF4-FFF2-40B4-BE49-F238E27FC236}">
                <a16:creationId xmlns:a16="http://schemas.microsoft.com/office/drawing/2014/main" id="{B4B540A4-87C2-BC25-7582-DA9512270E43}"/>
              </a:ext>
            </a:extLst>
          </p:cNvPr>
          <p:cNvSpPr>
            <a:spLocks noGrp="1"/>
          </p:cNvSpPr>
          <p:nvPr>
            <p:ph sz="half" idx="10"/>
          </p:nvPr>
        </p:nvSpPr>
        <p:spPr/>
        <p:txBody>
          <a:bodyPr/>
          <a:lstStyle/>
          <a:p>
            <a:endParaRPr lang="en-US"/>
          </a:p>
        </p:txBody>
      </p:sp>
    </p:spTree>
    <p:extLst>
      <p:ext uri="{BB962C8B-B14F-4D97-AF65-F5344CB8AC3E}">
        <p14:creationId xmlns:p14="http://schemas.microsoft.com/office/powerpoint/2010/main" val="263986700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3029" y="421900"/>
            <a:ext cx="10645941" cy="1039237"/>
          </a:xfrm>
        </p:spPr>
        <p:txBody>
          <a:bodyPr>
            <a:normAutofit/>
          </a:bodyPr>
          <a:lstStyle/>
          <a:p>
            <a:r>
              <a:rPr lang="en-US" dirty="0"/>
              <a:t>The Fifth Circuit Injunction</a:t>
            </a:r>
          </a:p>
        </p:txBody>
      </p:sp>
      <p:sp>
        <p:nvSpPr>
          <p:cNvPr id="3" name="Content Placeholder 2"/>
          <p:cNvSpPr>
            <a:spLocks noGrp="1"/>
          </p:cNvSpPr>
          <p:nvPr>
            <p:ph sz="half" idx="1"/>
          </p:nvPr>
        </p:nvSpPr>
        <p:spPr>
          <a:xfrm>
            <a:off x="773027" y="1461137"/>
            <a:ext cx="10645943" cy="4603997"/>
          </a:xfrm>
        </p:spPr>
        <p:txBody>
          <a:bodyPr>
            <a:normAutofit/>
          </a:bodyPr>
          <a:lstStyle/>
          <a:p>
            <a:r>
              <a:rPr lang="en-US" dirty="0"/>
              <a:t>On April 4, 2024, the Court of Appeals officially </a:t>
            </a:r>
            <a:r>
              <a:rPr lang="en-US" dirty="0">
                <a:hlinkClick r:id="rId3"/>
              </a:rPr>
              <a:t>reversed</a:t>
            </a:r>
            <a:r>
              <a:rPr lang="en-US" dirty="0"/>
              <a:t> the district court’s denial of a preliminary injunction and remanded the case, postponing the effective date of the rule pending final judgment in the litigation.</a:t>
            </a:r>
          </a:p>
          <a:p>
            <a:r>
              <a:rPr lang="en-US" dirty="0"/>
              <a:t>The Fifth Circuit found not only that CCST would suffer irreparable harm, but also that CCST would likely succeed on the merits of its case.</a:t>
            </a:r>
          </a:p>
          <a:p>
            <a:r>
              <a:rPr lang="en-US" dirty="0"/>
              <a:t>Meanwhile, the 1994, 2016, and 2019 Rules remain in effect and ED continues to process claims.</a:t>
            </a:r>
          </a:p>
          <a:p>
            <a:endParaRPr lang="en-US" dirty="0"/>
          </a:p>
        </p:txBody>
      </p:sp>
      <p:sp>
        <p:nvSpPr>
          <p:cNvPr id="5" name="Content Placeholder 4">
            <a:extLst>
              <a:ext uri="{FF2B5EF4-FFF2-40B4-BE49-F238E27FC236}">
                <a16:creationId xmlns:a16="http://schemas.microsoft.com/office/drawing/2014/main" id="{EB3AF31A-685F-A7D2-3071-83475A49D8A9}"/>
              </a:ext>
            </a:extLst>
          </p:cNvPr>
          <p:cNvSpPr>
            <a:spLocks noGrp="1"/>
          </p:cNvSpPr>
          <p:nvPr>
            <p:ph sz="half" idx="10"/>
          </p:nvPr>
        </p:nvSpPr>
        <p:spPr/>
        <p:txBody>
          <a:bodyPr/>
          <a:lstStyle/>
          <a:p>
            <a:endParaRPr lang="en-US"/>
          </a:p>
        </p:txBody>
      </p:sp>
    </p:spTree>
    <p:extLst>
      <p:ext uri="{BB962C8B-B14F-4D97-AF65-F5344CB8AC3E}">
        <p14:creationId xmlns:p14="http://schemas.microsoft.com/office/powerpoint/2010/main" val="61637026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 Placeholder 17">
            <a:extLst>
              <a:ext uri="{FF2B5EF4-FFF2-40B4-BE49-F238E27FC236}">
                <a16:creationId xmlns:a16="http://schemas.microsoft.com/office/drawing/2014/main" id="{C57122D9-B50D-BBE7-FB73-7DEB95B8960D}"/>
              </a:ext>
            </a:extLst>
          </p:cNvPr>
          <p:cNvSpPr>
            <a:spLocks noGrp="1"/>
          </p:cNvSpPr>
          <p:nvPr>
            <p:ph type="body" sz="quarter" idx="21"/>
          </p:nvPr>
        </p:nvSpPr>
        <p:spPr/>
        <p:txBody>
          <a:bodyPr/>
          <a:lstStyle/>
          <a:p>
            <a:endParaRPr lang="en-US"/>
          </a:p>
        </p:txBody>
      </p:sp>
      <p:sp>
        <p:nvSpPr>
          <p:cNvPr id="17" name="Text Placeholder 16">
            <a:extLst>
              <a:ext uri="{FF2B5EF4-FFF2-40B4-BE49-F238E27FC236}">
                <a16:creationId xmlns:a16="http://schemas.microsoft.com/office/drawing/2014/main" id="{5F0B5BB2-EEC7-3BF2-EB51-D7D7D4B36611}"/>
              </a:ext>
            </a:extLst>
          </p:cNvPr>
          <p:cNvSpPr>
            <a:spLocks noGrp="1"/>
          </p:cNvSpPr>
          <p:nvPr>
            <p:ph type="body" sz="quarter" idx="13"/>
          </p:nvPr>
        </p:nvSpPr>
        <p:spPr/>
        <p:txBody>
          <a:bodyPr/>
          <a:lstStyle/>
          <a:p>
            <a:endParaRPr lang="en-US"/>
          </a:p>
        </p:txBody>
      </p:sp>
      <p:sp>
        <p:nvSpPr>
          <p:cNvPr id="16" name="Text Placeholder 15">
            <a:extLst>
              <a:ext uri="{FF2B5EF4-FFF2-40B4-BE49-F238E27FC236}">
                <a16:creationId xmlns:a16="http://schemas.microsoft.com/office/drawing/2014/main" id="{104838B2-91EE-7888-144D-DBB23FB5C98B}"/>
              </a:ext>
            </a:extLst>
          </p:cNvPr>
          <p:cNvSpPr>
            <a:spLocks noGrp="1"/>
          </p:cNvSpPr>
          <p:nvPr>
            <p:ph type="body" sz="quarter" idx="12"/>
          </p:nvPr>
        </p:nvSpPr>
        <p:spPr/>
        <p:txBody>
          <a:bodyPr/>
          <a:lstStyle/>
          <a:p>
            <a:endParaRPr lang="en-US"/>
          </a:p>
        </p:txBody>
      </p:sp>
      <p:sp>
        <p:nvSpPr>
          <p:cNvPr id="4" name="Title 3"/>
          <p:cNvSpPr>
            <a:spLocks noGrp="1"/>
          </p:cNvSpPr>
          <p:nvPr>
            <p:ph type="ctrTitle"/>
          </p:nvPr>
        </p:nvSpPr>
        <p:spPr>
          <a:xfrm>
            <a:off x="933450" y="762000"/>
            <a:ext cx="4381500" cy="3429000"/>
          </a:xfrm>
        </p:spPr>
        <p:txBody>
          <a:bodyPr/>
          <a:lstStyle/>
          <a:p>
            <a:r>
              <a:rPr lang="en-US" dirty="0"/>
              <a:t>GAINFUL EMPLOYMENT</a:t>
            </a:r>
          </a:p>
        </p:txBody>
      </p:sp>
      <p:sp>
        <p:nvSpPr>
          <p:cNvPr id="15" name="Subtitle 14">
            <a:extLst>
              <a:ext uri="{FF2B5EF4-FFF2-40B4-BE49-F238E27FC236}">
                <a16:creationId xmlns:a16="http://schemas.microsoft.com/office/drawing/2014/main" id="{0F115455-29C2-3A83-CFC0-333981B42C2F}"/>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106064597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normAutofit/>
          </a:bodyPr>
          <a:lstStyle/>
          <a:p>
            <a:r>
              <a:rPr lang="en-US" dirty="0"/>
              <a:t>The 2024 GE Rule</a:t>
            </a:r>
          </a:p>
        </p:txBody>
      </p:sp>
      <p:sp>
        <p:nvSpPr>
          <p:cNvPr id="6" name="Content Placeholder 5">
            <a:extLst>
              <a:ext uri="{FF2B5EF4-FFF2-40B4-BE49-F238E27FC236}">
                <a16:creationId xmlns:a16="http://schemas.microsoft.com/office/drawing/2014/main" id="{E3D7337F-F1CF-BC5A-2260-38E55444764E}"/>
              </a:ext>
            </a:extLst>
          </p:cNvPr>
          <p:cNvSpPr>
            <a:spLocks noGrp="1"/>
          </p:cNvSpPr>
          <p:nvPr>
            <p:ph sz="half" idx="1"/>
          </p:nvPr>
        </p:nvSpPr>
        <p:spPr>
          <a:xfrm>
            <a:off x="773027" y="1461137"/>
            <a:ext cx="5322973" cy="4603997"/>
          </a:xfrm>
        </p:spPr>
        <p:txBody>
          <a:bodyPr>
            <a:normAutofit/>
          </a:bodyPr>
          <a:lstStyle/>
          <a:p>
            <a:r>
              <a:rPr lang="en-US" sz="3200" dirty="0"/>
              <a:t>On October 10, 2023, ED </a:t>
            </a:r>
            <a:r>
              <a:rPr lang="en-US" sz="3200" dirty="0">
                <a:hlinkClick r:id="rId3"/>
              </a:rPr>
              <a:t>published</a:t>
            </a:r>
            <a:r>
              <a:rPr lang="en-US" sz="3200" dirty="0"/>
              <a:t> its final Financial Value Transparency and Gainful Employment (GE) rule. </a:t>
            </a:r>
          </a:p>
          <a:p>
            <a:r>
              <a:rPr lang="en-US" sz="3200" dirty="0"/>
              <a:t>The rule took effect on </a:t>
            </a:r>
            <a:r>
              <a:rPr lang="en-US" sz="3200" b="1" dirty="0"/>
              <a:t>July 1, 2024</a:t>
            </a:r>
            <a:r>
              <a:rPr lang="en-US" sz="3200" dirty="0"/>
              <a:t>, with data reporting required as early as Oct. 1, 2024. </a:t>
            </a:r>
          </a:p>
          <a:p>
            <a:endParaRPr lang="en-US" dirty="0"/>
          </a:p>
          <a:p>
            <a:endParaRPr lang="en-US" dirty="0"/>
          </a:p>
        </p:txBody>
      </p:sp>
      <p:pic>
        <p:nvPicPr>
          <p:cNvPr id="12" name="Content Placeholder 11" descr="A screenshot of a video chat&#10;&#10;Description automatically generated">
            <a:extLst>
              <a:ext uri="{FF2B5EF4-FFF2-40B4-BE49-F238E27FC236}">
                <a16:creationId xmlns:a16="http://schemas.microsoft.com/office/drawing/2014/main" id="{0D449BF5-930B-3FFD-4AF9-3B5A9F531F5A}"/>
              </a:ext>
            </a:extLst>
          </p:cNvPr>
          <p:cNvPicPr>
            <a:picLocks noGrp="1" noChangeAspect="1"/>
          </p:cNvPicPr>
          <p:nvPr>
            <p:ph sz="half" idx="10"/>
          </p:nvPr>
        </p:nvPicPr>
        <p:blipFill>
          <a:blip r:embed="rId4" cstate="email">
            <a:extLst>
              <a:ext uri="{28A0092B-C50C-407E-A947-70E740481C1C}">
                <a14:useLocalDpi xmlns:a14="http://schemas.microsoft.com/office/drawing/2010/main"/>
              </a:ext>
            </a:extLst>
          </a:blip>
          <a:stretch>
            <a:fillRect/>
          </a:stretch>
        </p:blipFill>
        <p:spPr>
          <a:xfrm>
            <a:off x="6400800" y="1461137"/>
            <a:ext cx="5322972" cy="3709094"/>
          </a:xfrm>
          <a:effectLst>
            <a:outerShdw blurRad="50800" dist="38100" dir="8100000" algn="tr" rotWithShape="0">
              <a:prstClr val="black">
                <a:alpha val="40000"/>
              </a:prstClr>
            </a:outerShdw>
          </a:effectLst>
        </p:spPr>
      </p:pic>
    </p:spTree>
    <p:extLst>
      <p:ext uri="{BB962C8B-B14F-4D97-AF65-F5344CB8AC3E}">
        <p14:creationId xmlns:p14="http://schemas.microsoft.com/office/powerpoint/2010/main" val="305047812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773029" y="421900"/>
            <a:ext cx="10645941" cy="1039237"/>
          </a:xfrm>
        </p:spPr>
        <p:txBody>
          <a:bodyPr>
            <a:normAutofit/>
          </a:bodyPr>
          <a:lstStyle/>
          <a:p>
            <a:r>
              <a:rPr lang="en-US" dirty="0"/>
              <a:t>The 2024 GE Rule</a:t>
            </a:r>
          </a:p>
        </p:txBody>
      </p:sp>
      <p:sp>
        <p:nvSpPr>
          <p:cNvPr id="6" name="Content Placeholder 5">
            <a:extLst>
              <a:ext uri="{FF2B5EF4-FFF2-40B4-BE49-F238E27FC236}">
                <a16:creationId xmlns:a16="http://schemas.microsoft.com/office/drawing/2014/main" id="{E3D7337F-F1CF-BC5A-2260-38E55444764E}"/>
              </a:ext>
            </a:extLst>
          </p:cNvPr>
          <p:cNvSpPr>
            <a:spLocks noGrp="1"/>
          </p:cNvSpPr>
          <p:nvPr>
            <p:ph sz="half" idx="1"/>
          </p:nvPr>
        </p:nvSpPr>
        <p:spPr>
          <a:xfrm>
            <a:off x="773027" y="1461137"/>
            <a:ext cx="10645943" cy="4603997"/>
          </a:xfrm>
        </p:spPr>
        <p:txBody>
          <a:bodyPr>
            <a:normAutofit/>
          </a:bodyPr>
          <a:lstStyle/>
          <a:p>
            <a:r>
              <a:rPr lang="en-US" sz="3200" dirty="0"/>
              <a:t>ED issued update on August 30, 2024 for institutions to pause review of completers lists because data is not reliable.</a:t>
            </a:r>
          </a:p>
          <a:p>
            <a:r>
              <a:rPr lang="en-US" sz="3200" dirty="0"/>
              <a:t>ED issued update on Friday, October 25, 2024, that it was circulating updated student completers lists no later than Monday, October 28, 2024. Institutions will have until January 15, 2025 to review and correct the lists.</a:t>
            </a:r>
          </a:p>
          <a:p>
            <a:endParaRPr lang="en-US" dirty="0"/>
          </a:p>
        </p:txBody>
      </p:sp>
      <p:sp>
        <p:nvSpPr>
          <p:cNvPr id="5" name="Content Placeholder 4">
            <a:extLst>
              <a:ext uri="{FF2B5EF4-FFF2-40B4-BE49-F238E27FC236}">
                <a16:creationId xmlns:a16="http://schemas.microsoft.com/office/drawing/2014/main" id="{F647F69E-AE80-B6A2-C4C5-DC4664CA6368}"/>
              </a:ext>
            </a:extLst>
          </p:cNvPr>
          <p:cNvSpPr>
            <a:spLocks noGrp="1"/>
          </p:cNvSpPr>
          <p:nvPr>
            <p:ph sz="half" idx="10"/>
          </p:nvPr>
        </p:nvSpPr>
        <p:spPr/>
        <p:txBody>
          <a:bodyPr/>
          <a:lstStyle/>
          <a:p>
            <a:endParaRPr lang="en-US"/>
          </a:p>
        </p:txBody>
      </p:sp>
    </p:spTree>
    <p:extLst>
      <p:ext uri="{BB962C8B-B14F-4D97-AF65-F5344CB8AC3E}">
        <p14:creationId xmlns:p14="http://schemas.microsoft.com/office/powerpoint/2010/main" val="24088055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773029" y="421900"/>
            <a:ext cx="10645941" cy="1039237"/>
          </a:xfrm>
        </p:spPr>
        <p:txBody>
          <a:bodyPr>
            <a:normAutofit/>
          </a:bodyPr>
          <a:lstStyle/>
          <a:p>
            <a:r>
              <a:rPr lang="en-US" dirty="0"/>
              <a:t>The 2024 GE Rule</a:t>
            </a:r>
          </a:p>
        </p:txBody>
      </p:sp>
      <p:sp>
        <p:nvSpPr>
          <p:cNvPr id="6" name="Content Placeholder 5">
            <a:extLst>
              <a:ext uri="{FF2B5EF4-FFF2-40B4-BE49-F238E27FC236}">
                <a16:creationId xmlns:a16="http://schemas.microsoft.com/office/drawing/2014/main" id="{E3D7337F-F1CF-BC5A-2260-38E55444764E}"/>
              </a:ext>
            </a:extLst>
          </p:cNvPr>
          <p:cNvSpPr>
            <a:spLocks noGrp="1"/>
          </p:cNvSpPr>
          <p:nvPr>
            <p:ph sz="half" idx="1"/>
          </p:nvPr>
        </p:nvSpPr>
        <p:spPr>
          <a:xfrm>
            <a:off x="773027" y="1461137"/>
            <a:ext cx="10645943" cy="4603997"/>
          </a:xfrm>
        </p:spPr>
        <p:txBody>
          <a:bodyPr>
            <a:normAutofit/>
          </a:bodyPr>
          <a:lstStyle/>
          <a:p>
            <a:r>
              <a:rPr lang="en-US" dirty="0"/>
              <a:t>HEA provides that as a condition for Title IV eligibility, programs offered by for-profit schools and by non-degree granting public and non-profit schools must “provide a program of training to prepare students for gainful employment in a recognized profession.” 20 U.S.C. § 1088(b)(1)(A)(</a:t>
            </a:r>
            <a:r>
              <a:rPr lang="en-US" dirty="0" err="1"/>
              <a:t>i</a:t>
            </a:r>
            <a:r>
              <a:rPr lang="en-US" dirty="0"/>
              <a:t>). </a:t>
            </a:r>
          </a:p>
          <a:p>
            <a:r>
              <a:rPr lang="en-US" dirty="0"/>
              <a:t>New GE rule seeks to measure whether GE programs are preparing students “for gainful employment in a recognized profession or occupation” by testing whether a program is meeting debt-to-earnings (D/E) thresholds for graduates, and an earnings premium (EP) measure that looks at graduates’ salary compared to high school graduates. </a:t>
            </a:r>
          </a:p>
          <a:p>
            <a:endParaRPr lang="en-US" dirty="0"/>
          </a:p>
          <a:p>
            <a:endParaRPr lang="en-US" dirty="0"/>
          </a:p>
        </p:txBody>
      </p:sp>
      <p:sp>
        <p:nvSpPr>
          <p:cNvPr id="5" name="Content Placeholder 4">
            <a:extLst>
              <a:ext uri="{FF2B5EF4-FFF2-40B4-BE49-F238E27FC236}">
                <a16:creationId xmlns:a16="http://schemas.microsoft.com/office/drawing/2014/main" id="{F647F69E-AE80-B6A2-C4C5-DC4664CA6368}"/>
              </a:ext>
            </a:extLst>
          </p:cNvPr>
          <p:cNvSpPr>
            <a:spLocks noGrp="1"/>
          </p:cNvSpPr>
          <p:nvPr>
            <p:ph sz="half" idx="10"/>
          </p:nvPr>
        </p:nvSpPr>
        <p:spPr/>
        <p:txBody>
          <a:bodyPr/>
          <a:lstStyle/>
          <a:p>
            <a:endParaRPr lang="en-US"/>
          </a:p>
        </p:txBody>
      </p:sp>
    </p:spTree>
    <p:extLst>
      <p:ext uri="{BB962C8B-B14F-4D97-AF65-F5344CB8AC3E}">
        <p14:creationId xmlns:p14="http://schemas.microsoft.com/office/powerpoint/2010/main" val="60544410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773029" y="421900"/>
            <a:ext cx="10645941" cy="1039237"/>
          </a:xfrm>
        </p:spPr>
        <p:txBody>
          <a:bodyPr>
            <a:normAutofit/>
          </a:bodyPr>
          <a:lstStyle/>
          <a:p>
            <a:r>
              <a:rPr lang="en-US" dirty="0"/>
              <a:t>The 2024 GE Rule</a:t>
            </a:r>
          </a:p>
        </p:txBody>
      </p:sp>
      <p:sp>
        <p:nvSpPr>
          <p:cNvPr id="6" name="Content Placeholder 5">
            <a:extLst>
              <a:ext uri="{FF2B5EF4-FFF2-40B4-BE49-F238E27FC236}">
                <a16:creationId xmlns:a16="http://schemas.microsoft.com/office/drawing/2014/main" id="{E3D7337F-F1CF-BC5A-2260-38E55444764E}"/>
              </a:ext>
            </a:extLst>
          </p:cNvPr>
          <p:cNvSpPr>
            <a:spLocks noGrp="1"/>
          </p:cNvSpPr>
          <p:nvPr>
            <p:ph sz="half" idx="1"/>
          </p:nvPr>
        </p:nvSpPr>
        <p:spPr>
          <a:xfrm>
            <a:off x="773027" y="1461137"/>
            <a:ext cx="10645943" cy="4603997"/>
          </a:xfrm>
        </p:spPr>
        <p:txBody>
          <a:bodyPr>
            <a:normAutofit/>
          </a:bodyPr>
          <a:lstStyle/>
          <a:p>
            <a:r>
              <a:rPr lang="en-US" dirty="0"/>
              <a:t>In legal challenges to prior versions of GE rule in 2010 and 2014, courts applied the now-defunct Chevron doctrine and found “gainful employment” provision in HEA was ambiguous under step 1 and proceeded to step 2 and found ED’s interpretation “reasonable.”</a:t>
            </a:r>
          </a:p>
          <a:p>
            <a:r>
              <a:rPr lang="en-US" dirty="0"/>
              <a:t>But old GE rules struck down in part under “arbitrary and capricious” standard under APA.  </a:t>
            </a:r>
          </a:p>
          <a:p>
            <a:r>
              <a:rPr lang="en-US" dirty="0"/>
              <a:t>Trump administration for all practical purposes rescinded old GE rule in 2019.</a:t>
            </a:r>
          </a:p>
          <a:p>
            <a:endParaRPr lang="en-US" dirty="0"/>
          </a:p>
          <a:p>
            <a:endParaRPr lang="en-US" dirty="0"/>
          </a:p>
        </p:txBody>
      </p:sp>
      <p:sp>
        <p:nvSpPr>
          <p:cNvPr id="5" name="Content Placeholder 4">
            <a:extLst>
              <a:ext uri="{FF2B5EF4-FFF2-40B4-BE49-F238E27FC236}">
                <a16:creationId xmlns:a16="http://schemas.microsoft.com/office/drawing/2014/main" id="{D63DC5BD-03C1-85FB-B162-19268F4DE416}"/>
              </a:ext>
            </a:extLst>
          </p:cNvPr>
          <p:cNvSpPr>
            <a:spLocks noGrp="1"/>
          </p:cNvSpPr>
          <p:nvPr>
            <p:ph sz="half" idx="10"/>
          </p:nvPr>
        </p:nvSpPr>
        <p:spPr/>
        <p:txBody>
          <a:bodyPr/>
          <a:lstStyle/>
          <a:p>
            <a:endParaRPr lang="en-US"/>
          </a:p>
        </p:txBody>
      </p:sp>
    </p:spTree>
    <p:extLst>
      <p:ext uri="{BB962C8B-B14F-4D97-AF65-F5344CB8AC3E}">
        <p14:creationId xmlns:p14="http://schemas.microsoft.com/office/powerpoint/2010/main" val="263893299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F23B24-A1AD-66FE-4892-E5EBB7A40951}"/>
              </a:ext>
            </a:extLst>
          </p:cNvPr>
          <p:cNvSpPr>
            <a:spLocks noGrp="1"/>
          </p:cNvSpPr>
          <p:nvPr>
            <p:ph type="title"/>
          </p:nvPr>
        </p:nvSpPr>
        <p:spPr/>
        <p:txBody>
          <a:bodyPr>
            <a:normAutofit/>
          </a:bodyPr>
          <a:lstStyle/>
          <a:p>
            <a:r>
              <a:rPr lang="en-US"/>
              <a:t>Challenges to GE</a:t>
            </a:r>
            <a:endParaRPr lang="en-US" dirty="0"/>
          </a:p>
        </p:txBody>
      </p:sp>
      <p:sp>
        <p:nvSpPr>
          <p:cNvPr id="3" name="Content Placeholder 2">
            <a:extLst>
              <a:ext uri="{FF2B5EF4-FFF2-40B4-BE49-F238E27FC236}">
                <a16:creationId xmlns:a16="http://schemas.microsoft.com/office/drawing/2014/main" id="{46BE055C-B32A-4750-A98D-12DE77532D2F}"/>
              </a:ext>
            </a:extLst>
          </p:cNvPr>
          <p:cNvSpPr>
            <a:spLocks noGrp="1"/>
          </p:cNvSpPr>
          <p:nvPr>
            <p:ph sz="half" idx="1"/>
          </p:nvPr>
        </p:nvSpPr>
        <p:spPr/>
        <p:txBody>
          <a:bodyPr>
            <a:normAutofit/>
          </a:bodyPr>
          <a:lstStyle/>
          <a:p>
            <a:r>
              <a:rPr lang="en-US"/>
              <a:t>In December 2023, the American Association of Cosmetology Schools filed suit in the Northern District of Texas. </a:t>
            </a:r>
          </a:p>
          <a:p>
            <a:pPr lvl="1"/>
            <a:r>
              <a:rPr lang="en-US" i="1"/>
              <a:t>Am. Assoc. of Cosmetology Schs. v. U.S. Dep’t of Educ</a:t>
            </a:r>
            <a:r>
              <a:rPr lang="en-US"/>
              <a:t>., 4:23-cv-01267-O (N.D. Tex.).</a:t>
            </a:r>
          </a:p>
          <a:p>
            <a:r>
              <a:rPr lang="en-US"/>
              <a:t>A second suit was filed by the Ogle School Management and others on March 20, 2024, also in the Northern District of Texas, seeking a preliminary injunction prior to July 1, 2024. </a:t>
            </a:r>
          </a:p>
          <a:p>
            <a:pPr lvl="1"/>
            <a:r>
              <a:rPr lang="en-US" i="1"/>
              <a:t>Ogle Sch. Mgmt., LLC v. U.S. Dep’t of Educ</a:t>
            </a:r>
            <a:r>
              <a:rPr lang="en-US"/>
              <a:t>., 4:24-cv-00259-O (N.D. Tex.) </a:t>
            </a:r>
            <a:endParaRPr lang="en-US" dirty="0"/>
          </a:p>
        </p:txBody>
      </p:sp>
      <p:sp>
        <p:nvSpPr>
          <p:cNvPr id="5" name="Content Placeholder 4">
            <a:extLst>
              <a:ext uri="{FF2B5EF4-FFF2-40B4-BE49-F238E27FC236}">
                <a16:creationId xmlns:a16="http://schemas.microsoft.com/office/drawing/2014/main" id="{4524015F-6AB2-0053-B139-037CFD31BD39}"/>
              </a:ext>
            </a:extLst>
          </p:cNvPr>
          <p:cNvSpPr>
            <a:spLocks noGrp="1"/>
          </p:cNvSpPr>
          <p:nvPr>
            <p:ph sz="half" idx="10"/>
          </p:nvPr>
        </p:nvSpPr>
        <p:spPr/>
        <p:txBody>
          <a:bodyPr/>
          <a:lstStyle/>
          <a:p>
            <a:endParaRPr lang="en-US"/>
          </a:p>
        </p:txBody>
      </p:sp>
    </p:spTree>
    <p:extLst>
      <p:ext uri="{BB962C8B-B14F-4D97-AF65-F5344CB8AC3E}">
        <p14:creationId xmlns:p14="http://schemas.microsoft.com/office/powerpoint/2010/main" val="128696023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ABCD5141-A609-B40A-44CB-39D5162D8A9F}"/>
              </a:ext>
            </a:extLst>
          </p:cNvPr>
          <p:cNvSpPr>
            <a:spLocks noGrp="1"/>
          </p:cNvSpPr>
          <p:nvPr>
            <p:ph type="pic" sz="quarter" idx="17"/>
          </p:nvPr>
        </p:nvSpPr>
        <p:spPr/>
      </p:sp>
      <p:sp>
        <p:nvSpPr>
          <p:cNvPr id="6" name="Text Placeholder 5">
            <a:extLst>
              <a:ext uri="{FF2B5EF4-FFF2-40B4-BE49-F238E27FC236}">
                <a16:creationId xmlns:a16="http://schemas.microsoft.com/office/drawing/2014/main" id="{ED5A37F9-8ABE-4FE0-082C-13D92996BB7C}"/>
              </a:ext>
            </a:extLst>
          </p:cNvPr>
          <p:cNvSpPr>
            <a:spLocks noGrp="1"/>
          </p:cNvSpPr>
          <p:nvPr>
            <p:ph type="body" sz="quarter" idx="19"/>
          </p:nvPr>
        </p:nvSpPr>
        <p:spPr/>
        <p:txBody>
          <a:bodyPr/>
          <a:lstStyle/>
          <a:p>
            <a:endParaRPr lang="en-US" dirty="0"/>
          </a:p>
        </p:txBody>
      </p:sp>
      <p:sp>
        <p:nvSpPr>
          <p:cNvPr id="343042" name="Rectangle 2"/>
          <p:cNvSpPr>
            <a:spLocks noGrp="1" noChangeArrowheads="1"/>
          </p:cNvSpPr>
          <p:nvPr>
            <p:ph type="title"/>
          </p:nvPr>
        </p:nvSpPr>
        <p:spPr/>
        <p:txBody>
          <a:bodyPr/>
          <a:lstStyle/>
          <a:p>
            <a:r>
              <a:rPr lang="en-US" dirty="0"/>
              <a:t>Presenter Profile</a:t>
            </a:r>
          </a:p>
        </p:txBody>
      </p:sp>
      <p:sp>
        <p:nvSpPr>
          <p:cNvPr id="8" name="Content Placeholder 7"/>
          <p:cNvSpPr>
            <a:spLocks noGrp="1"/>
          </p:cNvSpPr>
          <p:nvPr>
            <p:ph sz="quarter" idx="13"/>
          </p:nvPr>
        </p:nvSpPr>
        <p:spPr/>
        <p:txBody>
          <a:bodyPr>
            <a:normAutofit/>
          </a:bodyPr>
          <a:lstStyle/>
          <a:p>
            <a:r>
              <a:rPr lang="en-US" dirty="0"/>
              <a:t>Practice and Experience</a:t>
            </a:r>
          </a:p>
          <a:p>
            <a:pPr lvl="1"/>
            <a:r>
              <a:rPr lang="en-US" dirty="0"/>
              <a:t>Represents educational institutions, third-party servicers, and financial investors in litigation across the country.</a:t>
            </a:r>
          </a:p>
          <a:p>
            <a:pPr lvl="1"/>
            <a:r>
              <a:rPr lang="en-US" dirty="0"/>
              <a:t>Handles cases involving the False Claims Act, student class actions, federal and state program reviews, state AG enforcement actions, Title IX, ADA, employment matters and more.</a:t>
            </a:r>
          </a:p>
          <a:p>
            <a:r>
              <a:rPr lang="en-US" dirty="0"/>
              <a:t>Contact Information</a:t>
            </a:r>
          </a:p>
          <a:p>
            <a:pPr lvl="1"/>
            <a:r>
              <a:rPr lang="en-US" dirty="0"/>
              <a:t>tcleveland@thompsoncoburn.com</a:t>
            </a:r>
          </a:p>
          <a:p>
            <a:pPr lvl="1"/>
            <a:r>
              <a:rPr lang="en-US" dirty="0"/>
              <a:t>205-910-2600</a:t>
            </a:r>
          </a:p>
          <a:p>
            <a:endParaRPr lang="en-US" dirty="0"/>
          </a:p>
        </p:txBody>
      </p:sp>
      <p:graphicFrame>
        <p:nvGraphicFramePr>
          <p:cNvPr id="4" name="Diagram 3"/>
          <p:cNvGraphicFramePr/>
          <p:nvPr>
            <p:extLst>
              <p:ext uri="{D42A27DB-BD31-4B8C-83A1-F6EECF244321}">
                <p14:modId xmlns:p14="http://schemas.microsoft.com/office/powerpoint/2010/main" val="3572867163"/>
              </p:ext>
            </p:extLst>
          </p:nvPr>
        </p:nvGraphicFramePr>
        <p:xfrm>
          <a:off x="6435524" y="659758"/>
          <a:ext cx="4757195" cy="528963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55118115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F23B24-A1AD-66FE-4892-E5EBB7A40951}"/>
              </a:ext>
            </a:extLst>
          </p:cNvPr>
          <p:cNvSpPr>
            <a:spLocks noGrp="1"/>
          </p:cNvSpPr>
          <p:nvPr>
            <p:ph type="title"/>
          </p:nvPr>
        </p:nvSpPr>
        <p:spPr>
          <a:xfrm>
            <a:off x="773029" y="421900"/>
            <a:ext cx="10645941" cy="1039237"/>
          </a:xfrm>
        </p:spPr>
        <p:txBody>
          <a:bodyPr/>
          <a:lstStyle/>
          <a:p>
            <a:r>
              <a:rPr lang="en-US" dirty="0"/>
              <a:t>No Injunction for GE</a:t>
            </a:r>
          </a:p>
        </p:txBody>
      </p:sp>
      <p:sp>
        <p:nvSpPr>
          <p:cNvPr id="3" name="Content Placeholder 2">
            <a:extLst>
              <a:ext uri="{FF2B5EF4-FFF2-40B4-BE49-F238E27FC236}">
                <a16:creationId xmlns:a16="http://schemas.microsoft.com/office/drawing/2014/main" id="{46BE055C-B32A-4750-A98D-12DE77532D2F}"/>
              </a:ext>
            </a:extLst>
          </p:cNvPr>
          <p:cNvSpPr>
            <a:spLocks noGrp="1"/>
          </p:cNvSpPr>
          <p:nvPr>
            <p:ph sz="half" idx="1"/>
          </p:nvPr>
        </p:nvSpPr>
        <p:spPr>
          <a:xfrm>
            <a:off x="773027" y="1461137"/>
            <a:ext cx="10645943" cy="4603997"/>
          </a:xfrm>
        </p:spPr>
        <p:txBody>
          <a:bodyPr>
            <a:noAutofit/>
          </a:bodyPr>
          <a:lstStyle/>
          <a:p>
            <a:r>
              <a:rPr lang="en-US" dirty="0"/>
              <a:t>Plaintiffs in </a:t>
            </a:r>
            <a:r>
              <a:rPr lang="en-US" i="1" dirty="0"/>
              <a:t>Ogle</a:t>
            </a:r>
            <a:r>
              <a:rPr lang="en-US" dirty="0"/>
              <a:t> made two arguments: (1) </a:t>
            </a:r>
            <a:r>
              <a:rPr lang="en-US" dirty="0" err="1"/>
              <a:t>HEA’s</a:t>
            </a:r>
            <a:r>
              <a:rPr lang="en-US" dirty="0"/>
              <a:t> GE provision is unambiguous and </a:t>
            </a:r>
            <a:r>
              <a:rPr lang="en-US" dirty="0" err="1"/>
              <a:t>ED’s</a:t>
            </a:r>
            <a:r>
              <a:rPr lang="en-US" dirty="0"/>
              <a:t> new GE rule was inconsistent with the clear text; and (2) new GE rule was “arbitrary and capricious.”</a:t>
            </a:r>
          </a:p>
          <a:p>
            <a:r>
              <a:rPr lang="en-US" dirty="0"/>
              <a:t>Unlike in old GE rule cases, ED suddenly argued GE provision in HEA was unambiguous, and that its regulatory interpretation was consistent with the statute. ED likely realized </a:t>
            </a:r>
            <a:r>
              <a:rPr lang="en-US" i="1" dirty="0"/>
              <a:t>Chevron</a:t>
            </a:r>
            <a:r>
              <a:rPr lang="en-US" dirty="0"/>
              <a:t> could soon be overturned and wanted its rule to survive despite its interpretation not received deference.</a:t>
            </a:r>
          </a:p>
        </p:txBody>
      </p:sp>
      <p:sp>
        <p:nvSpPr>
          <p:cNvPr id="7" name="Content Placeholder 6">
            <a:extLst>
              <a:ext uri="{FF2B5EF4-FFF2-40B4-BE49-F238E27FC236}">
                <a16:creationId xmlns:a16="http://schemas.microsoft.com/office/drawing/2014/main" id="{E508AD68-9D60-E591-D2E2-5D4375A7107B}"/>
              </a:ext>
            </a:extLst>
          </p:cNvPr>
          <p:cNvSpPr>
            <a:spLocks noGrp="1"/>
          </p:cNvSpPr>
          <p:nvPr>
            <p:ph sz="half" idx="10"/>
          </p:nvPr>
        </p:nvSpPr>
        <p:spPr/>
        <p:txBody>
          <a:bodyPr/>
          <a:lstStyle/>
          <a:p>
            <a:endParaRPr lang="en-US"/>
          </a:p>
        </p:txBody>
      </p:sp>
    </p:spTree>
    <p:extLst>
      <p:ext uri="{BB962C8B-B14F-4D97-AF65-F5344CB8AC3E}">
        <p14:creationId xmlns:p14="http://schemas.microsoft.com/office/powerpoint/2010/main" val="236886659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F23B24-A1AD-66FE-4892-E5EBB7A40951}"/>
              </a:ext>
            </a:extLst>
          </p:cNvPr>
          <p:cNvSpPr>
            <a:spLocks noGrp="1"/>
          </p:cNvSpPr>
          <p:nvPr>
            <p:ph type="title"/>
          </p:nvPr>
        </p:nvSpPr>
        <p:spPr>
          <a:xfrm>
            <a:off x="773029" y="421900"/>
            <a:ext cx="10645941" cy="1039237"/>
          </a:xfrm>
        </p:spPr>
        <p:txBody>
          <a:bodyPr/>
          <a:lstStyle/>
          <a:p>
            <a:r>
              <a:rPr lang="en-US" dirty="0"/>
              <a:t>No Injunction for GE</a:t>
            </a:r>
          </a:p>
        </p:txBody>
      </p:sp>
      <p:sp>
        <p:nvSpPr>
          <p:cNvPr id="3" name="Content Placeholder 2">
            <a:extLst>
              <a:ext uri="{FF2B5EF4-FFF2-40B4-BE49-F238E27FC236}">
                <a16:creationId xmlns:a16="http://schemas.microsoft.com/office/drawing/2014/main" id="{46BE055C-B32A-4750-A98D-12DE77532D2F}"/>
              </a:ext>
            </a:extLst>
          </p:cNvPr>
          <p:cNvSpPr>
            <a:spLocks noGrp="1"/>
          </p:cNvSpPr>
          <p:nvPr>
            <p:ph sz="half" idx="1"/>
          </p:nvPr>
        </p:nvSpPr>
        <p:spPr>
          <a:xfrm>
            <a:off x="773027" y="1461137"/>
            <a:ext cx="10645943" cy="4603997"/>
          </a:xfrm>
        </p:spPr>
        <p:txBody>
          <a:bodyPr>
            <a:noAutofit/>
          </a:bodyPr>
          <a:lstStyle/>
          <a:p>
            <a:r>
              <a:rPr lang="en-US" dirty="0"/>
              <a:t>On June 20, just prior to </a:t>
            </a:r>
            <a:r>
              <a:rPr lang="en-US" i="1" dirty="0"/>
              <a:t>Loper Bright</a:t>
            </a:r>
            <a:r>
              <a:rPr lang="en-US" dirty="0"/>
              <a:t>, court in </a:t>
            </a:r>
            <a:r>
              <a:rPr lang="en-US" i="1" dirty="0"/>
              <a:t>Ogle</a:t>
            </a:r>
            <a:r>
              <a:rPr lang="en-US" dirty="0"/>
              <a:t> denied motion for injunction and held that “Plaintiffs have not met their burden to justify an extraordinary remedy of injunctive relief at this stage.”</a:t>
            </a:r>
          </a:p>
          <a:p>
            <a:r>
              <a:rPr lang="en-US" dirty="0"/>
              <a:t>Although court did not expressly give deference to </a:t>
            </a:r>
            <a:r>
              <a:rPr lang="en-US" dirty="0" err="1"/>
              <a:t>ED’s</a:t>
            </a:r>
            <a:r>
              <a:rPr lang="en-US" dirty="0"/>
              <a:t> interpretation under </a:t>
            </a:r>
            <a:r>
              <a:rPr lang="en-US" i="1" dirty="0"/>
              <a:t>Chevron</a:t>
            </a:r>
            <a:r>
              <a:rPr lang="en-US" dirty="0"/>
              <a:t>, it nonetheless found </a:t>
            </a:r>
            <a:r>
              <a:rPr lang="en-US" dirty="0" err="1"/>
              <a:t>ED’s</a:t>
            </a:r>
            <a:r>
              <a:rPr lang="en-US" dirty="0"/>
              <a:t> interpretation was consistent with the </a:t>
            </a:r>
            <a:r>
              <a:rPr lang="en-US" dirty="0" err="1"/>
              <a:t>HEA’s</a:t>
            </a:r>
            <a:r>
              <a:rPr lang="en-US" dirty="0"/>
              <a:t> text.</a:t>
            </a:r>
          </a:p>
          <a:p>
            <a:r>
              <a:rPr lang="en-US" dirty="0"/>
              <a:t>Court also found no likelihood of success on “arbitrary and capricious” claim.  </a:t>
            </a:r>
          </a:p>
          <a:p>
            <a:r>
              <a:rPr lang="en-US" dirty="0"/>
              <a:t>Court has since consolidated </a:t>
            </a:r>
            <a:r>
              <a:rPr lang="en-US" i="1" dirty="0" err="1"/>
              <a:t>AACS</a:t>
            </a:r>
            <a:r>
              <a:rPr lang="en-US" dirty="0"/>
              <a:t> and </a:t>
            </a:r>
            <a:r>
              <a:rPr lang="en-US" i="1" dirty="0"/>
              <a:t>Ogle</a:t>
            </a:r>
            <a:r>
              <a:rPr lang="en-US" dirty="0"/>
              <a:t> and set a schedule for summary judgment. Plaintiffs’ motion were due September 13, 2024, and Defendants’ motion is due November 8, 2024. All motions will be fully briefed by January 31, 2025. </a:t>
            </a:r>
          </a:p>
        </p:txBody>
      </p:sp>
      <p:sp>
        <p:nvSpPr>
          <p:cNvPr id="7" name="Content Placeholder 6">
            <a:extLst>
              <a:ext uri="{FF2B5EF4-FFF2-40B4-BE49-F238E27FC236}">
                <a16:creationId xmlns:a16="http://schemas.microsoft.com/office/drawing/2014/main" id="{F14B99A1-DF70-CDCC-C998-E31EA8A6202A}"/>
              </a:ext>
            </a:extLst>
          </p:cNvPr>
          <p:cNvSpPr>
            <a:spLocks noGrp="1"/>
          </p:cNvSpPr>
          <p:nvPr>
            <p:ph sz="half" idx="10"/>
          </p:nvPr>
        </p:nvSpPr>
        <p:spPr/>
        <p:txBody>
          <a:bodyPr/>
          <a:lstStyle/>
          <a:p>
            <a:endParaRPr lang="en-US"/>
          </a:p>
        </p:txBody>
      </p:sp>
    </p:spTree>
    <p:extLst>
      <p:ext uri="{BB962C8B-B14F-4D97-AF65-F5344CB8AC3E}">
        <p14:creationId xmlns:p14="http://schemas.microsoft.com/office/powerpoint/2010/main" val="313007099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 Placeholder 17">
            <a:extLst>
              <a:ext uri="{FF2B5EF4-FFF2-40B4-BE49-F238E27FC236}">
                <a16:creationId xmlns:a16="http://schemas.microsoft.com/office/drawing/2014/main" id="{A39B0248-F407-1021-AAF6-492F53E9A2AC}"/>
              </a:ext>
            </a:extLst>
          </p:cNvPr>
          <p:cNvSpPr>
            <a:spLocks noGrp="1"/>
          </p:cNvSpPr>
          <p:nvPr>
            <p:ph type="body" sz="quarter" idx="21"/>
          </p:nvPr>
        </p:nvSpPr>
        <p:spPr/>
        <p:txBody>
          <a:bodyPr/>
          <a:lstStyle/>
          <a:p>
            <a:endParaRPr lang="en-US"/>
          </a:p>
        </p:txBody>
      </p:sp>
      <p:sp>
        <p:nvSpPr>
          <p:cNvPr id="17" name="Text Placeholder 16">
            <a:extLst>
              <a:ext uri="{FF2B5EF4-FFF2-40B4-BE49-F238E27FC236}">
                <a16:creationId xmlns:a16="http://schemas.microsoft.com/office/drawing/2014/main" id="{B5699826-629F-D8F0-A7B9-47A49D3CD67F}"/>
              </a:ext>
            </a:extLst>
          </p:cNvPr>
          <p:cNvSpPr>
            <a:spLocks noGrp="1"/>
          </p:cNvSpPr>
          <p:nvPr>
            <p:ph type="body" sz="quarter" idx="13"/>
          </p:nvPr>
        </p:nvSpPr>
        <p:spPr/>
        <p:txBody>
          <a:bodyPr/>
          <a:lstStyle/>
          <a:p>
            <a:endParaRPr lang="en-US"/>
          </a:p>
        </p:txBody>
      </p:sp>
      <p:sp>
        <p:nvSpPr>
          <p:cNvPr id="16" name="Text Placeholder 15">
            <a:extLst>
              <a:ext uri="{FF2B5EF4-FFF2-40B4-BE49-F238E27FC236}">
                <a16:creationId xmlns:a16="http://schemas.microsoft.com/office/drawing/2014/main" id="{FE687708-8AE8-9B4A-C1FA-46A011DF169B}"/>
              </a:ext>
            </a:extLst>
          </p:cNvPr>
          <p:cNvSpPr>
            <a:spLocks noGrp="1"/>
          </p:cNvSpPr>
          <p:nvPr>
            <p:ph type="body" sz="quarter" idx="12"/>
          </p:nvPr>
        </p:nvSpPr>
        <p:spPr/>
        <p:txBody>
          <a:bodyPr/>
          <a:lstStyle/>
          <a:p>
            <a:endParaRPr lang="en-US"/>
          </a:p>
        </p:txBody>
      </p:sp>
      <p:sp>
        <p:nvSpPr>
          <p:cNvPr id="4" name="Title 3"/>
          <p:cNvSpPr>
            <a:spLocks noGrp="1"/>
          </p:cNvSpPr>
          <p:nvPr>
            <p:ph type="ctrTitle"/>
          </p:nvPr>
        </p:nvSpPr>
        <p:spPr>
          <a:xfrm>
            <a:off x="933450" y="762000"/>
            <a:ext cx="4381500" cy="3429000"/>
          </a:xfrm>
        </p:spPr>
        <p:txBody>
          <a:bodyPr/>
          <a:lstStyle/>
          <a:p>
            <a:r>
              <a:rPr lang="en-US" dirty="0"/>
              <a:t>BARE MINIMUM RULE</a:t>
            </a:r>
          </a:p>
        </p:txBody>
      </p:sp>
      <p:sp>
        <p:nvSpPr>
          <p:cNvPr id="15" name="Subtitle 14">
            <a:extLst>
              <a:ext uri="{FF2B5EF4-FFF2-40B4-BE49-F238E27FC236}">
                <a16:creationId xmlns:a16="http://schemas.microsoft.com/office/drawing/2014/main" id="{E4DB9925-2512-8DCD-F589-3C556A6C5DA2}"/>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139159786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3029" y="421900"/>
            <a:ext cx="10645941" cy="1039237"/>
          </a:xfrm>
        </p:spPr>
        <p:txBody>
          <a:bodyPr/>
          <a:lstStyle/>
          <a:p>
            <a:r>
              <a:rPr lang="en-US" dirty="0"/>
              <a:t>The Bare Minimum Rule</a:t>
            </a:r>
          </a:p>
        </p:txBody>
      </p:sp>
      <p:sp>
        <p:nvSpPr>
          <p:cNvPr id="3" name="Content Placeholder 2"/>
          <p:cNvSpPr>
            <a:spLocks noGrp="1"/>
          </p:cNvSpPr>
          <p:nvPr>
            <p:ph sz="half" idx="1"/>
          </p:nvPr>
        </p:nvSpPr>
        <p:spPr>
          <a:xfrm>
            <a:off x="773027" y="1461137"/>
            <a:ext cx="10645943" cy="4603997"/>
          </a:xfrm>
        </p:spPr>
        <p:txBody>
          <a:bodyPr>
            <a:normAutofit/>
          </a:bodyPr>
          <a:lstStyle/>
          <a:p>
            <a:r>
              <a:rPr lang="en-US" dirty="0"/>
              <a:t>For 30 years, ED has enforced a “150% Rule” under which GE programs and students could access Title IV funds so long as the length of the program, measured in clock hours, did not exceed 150% of the state’s minimum clock-hour requirement for licensure. </a:t>
            </a:r>
            <a:r>
              <a:rPr lang="da-DK" dirty="0"/>
              <a:t>34 C.F.R. § 668.14(b)(26). </a:t>
            </a:r>
            <a:endParaRPr lang="en-US" dirty="0"/>
          </a:p>
          <a:p>
            <a:r>
              <a:rPr lang="en-US" dirty="0"/>
              <a:t>ED in October 2023 issued a new rule, set to go into effect July 1, 2024, that restricts Title IV aid to programs that require the “bare minimum” number of clock or credit hours a state mandates for licensure—the “Bare Minimum Rule.” 88 Fed. Reg. 74,568 (Oct. 31, 2023).   </a:t>
            </a:r>
          </a:p>
        </p:txBody>
      </p:sp>
      <p:sp>
        <p:nvSpPr>
          <p:cNvPr id="7" name="Content Placeholder 6">
            <a:extLst>
              <a:ext uri="{FF2B5EF4-FFF2-40B4-BE49-F238E27FC236}">
                <a16:creationId xmlns:a16="http://schemas.microsoft.com/office/drawing/2014/main" id="{5EFDA8C0-84DD-46AF-8B77-530A2B02DC09}"/>
              </a:ext>
            </a:extLst>
          </p:cNvPr>
          <p:cNvSpPr>
            <a:spLocks noGrp="1"/>
          </p:cNvSpPr>
          <p:nvPr>
            <p:ph sz="half" idx="10"/>
          </p:nvPr>
        </p:nvSpPr>
        <p:spPr>
          <a:xfrm>
            <a:off x="4899805" y="6321531"/>
            <a:ext cx="6572904" cy="439947"/>
          </a:xfrm>
        </p:spPr>
        <p:txBody>
          <a:bodyPr>
            <a:normAutofit/>
          </a:bodyPr>
          <a:lstStyle/>
          <a:p>
            <a:endParaRPr lang="en-US" dirty="0"/>
          </a:p>
        </p:txBody>
      </p:sp>
    </p:spTree>
    <p:extLst>
      <p:ext uri="{BB962C8B-B14F-4D97-AF65-F5344CB8AC3E}">
        <p14:creationId xmlns:p14="http://schemas.microsoft.com/office/powerpoint/2010/main" val="426100794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3029" y="421900"/>
            <a:ext cx="10645941" cy="1039237"/>
          </a:xfrm>
        </p:spPr>
        <p:txBody>
          <a:bodyPr/>
          <a:lstStyle/>
          <a:p>
            <a:r>
              <a:rPr lang="en-US"/>
              <a:t>The Bare Minimum Rule</a:t>
            </a:r>
            <a:endParaRPr lang="en-US" dirty="0"/>
          </a:p>
        </p:txBody>
      </p:sp>
      <p:sp>
        <p:nvSpPr>
          <p:cNvPr id="3" name="Content Placeholder 2"/>
          <p:cNvSpPr>
            <a:spLocks noGrp="1"/>
          </p:cNvSpPr>
          <p:nvPr>
            <p:ph sz="half" idx="1"/>
          </p:nvPr>
        </p:nvSpPr>
        <p:spPr>
          <a:xfrm>
            <a:off x="773027" y="1461137"/>
            <a:ext cx="10645943" cy="4603997"/>
          </a:xfrm>
        </p:spPr>
        <p:txBody>
          <a:bodyPr>
            <a:normAutofit/>
          </a:bodyPr>
          <a:lstStyle/>
          <a:p>
            <a:r>
              <a:rPr lang="en-US" dirty="0"/>
              <a:t>For each GE program, an institution must limit the number of hours in the program to the greater of:</a:t>
            </a:r>
          </a:p>
          <a:p>
            <a:pPr lvl="1"/>
            <a:r>
              <a:rPr lang="en-US" dirty="0"/>
              <a:t>the required </a:t>
            </a:r>
            <a:r>
              <a:rPr lang="en-US" dirty="0">
                <a:solidFill>
                  <a:srgbClr val="C00000"/>
                </a:solidFill>
              </a:rPr>
              <a:t>minimum</a:t>
            </a:r>
            <a:r>
              <a:rPr lang="en-US" dirty="0"/>
              <a:t> number of clock hours, credit hours, or the equivalent required for training in the recognized occupation if the State has established such a requirement or as established by any Federal agency </a:t>
            </a:r>
            <a:r>
              <a:rPr lang="en-US" strike="sngStrike" dirty="0">
                <a:solidFill>
                  <a:srgbClr val="C00000"/>
                </a:solidFill>
              </a:rPr>
              <a:t>or the institution’s accrediting agency</a:t>
            </a:r>
            <a:r>
              <a:rPr lang="en-US" dirty="0"/>
              <a:t>; or </a:t>
            </a:r>
          </a:p>
          <a:p>
            <a:pPr lvl="1"/>
            <a:r>
              <a:rPr lang="en-US" dirty="0"/>
              <a:t>another State’s required minimum number of clock hours, credit hours, or the equivalent if the institution can document that a majority of the students resided in the other State, were employed in the other state, or the other State is part of the same metropolitan statistical area as the institution's home State.</a:t>
            </a:r>
          </a:p>
          <a:p>
            <a:r>
              <a:rPr lang="en-US" dirty="0"/>
              <a:t>Final Bare Minimum Rule eliminated language re accrediting agency’s minimum hour requirement </a:t>
            </a:r>
          </a:p>
          <a:p>
            <a:r>
              <a:rPr lang="en-US" dirty="0"/>
              <a:t>Two lawsuits were brought challenging the Bare Minimum Rule. </a:t>
            </a:r>
          </a:p>
          <a:p>
            <a:pPr marL="0" indent="0">
              <a:buNone/>
            </a:pPr>
            <a:endParaRPr lang="en-US" dirty="0"/>
          </a:p>
        </p:txBody>
      </p:sp>
      <p:sp>
        <p:nvSpPr>
          <p:cNvPr id="7" name="Content Placeholder 6">
            <a:extLst>
              <a:ext uri="{FF2B5EF4-FFF2-40B4-BE49-F238E27FC236}">
                <a16:creationId xmlns:a16="http://schemas.microsoft.com/office/drawing/2014/main" id="{5EFDA8C0-84DD-46AF-8B77-530A2B02DC09}"/>
              </a:ext>
            </a:extLst>
          </p:cNvPr>
          <p:cNvSpPr>
            <a:spLocks noGrp="1"/>
          </p:cNvSpPr>
          <p:nvPr>
            <p:ph sz="half" idx="10"/>
          </p:nvPr>
        </p:nvSpPr>
        <p:spPr>
          <a:xfrm>
            <a:off x="4899805" y="6321531"/>
            <a:ext cx="6572904" cy="439947"/>
          </a:xfrm>
        </p:spPr>
        <p:txBody>
          <a:bodyPr>
            <a:normAutofit/>
          </a:bodyPr>
          <a:lstStyle/>
          <a:p>
            <a:r>
              <a:rPr lang="pt-BR"/>
              <a:t>34 C.F.R. § 668.14(b)(26) (July 1, 2024). </a:t>
            </a:r>
            <a:endParaRPr lang="en-US" dirty="0"/>
          </a:p>
        </p:txBody>
      </p:sp>
    </p:spTree>
    <p:extLst>
      <p:ext uri="{BB962C8B-B14F-4D97-AF65-F5344CB8AC3E}">
        <p14:creationId xmlns:p14="http://schemas.microsoft.com/office/powerpoint/2010/main" val="247866154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F23B24-A1AD-66FE-4892-E5EBB7A40951}"/>
              </a:ext>
            </a:extLst>
          </p:cNvPr>
          <p:cNvSpPr>
            <a:spLocks noGrp="1"/>
          </p:cNvSpPr>
          <p:nvPr>
            <p:ph type="title"/>
          </p:nvPr>
        </p:nvSpPr>
        <p:spPr>
          <a:xfrm>
            <a:off x="773029" y="421900"/>
            <a:ext cx="10645941" cy="1039237"/>
          </a:xfrm>
        </p:spPr>
        <p:txBody>
          <a:bodyPr/>
          <a:lstStyle/>
          <a:p>
            <a:r>
              <a:rPr lang="en-US" dirty="0"/>
              <a:t>Hello Again, Fifth Circuit...</a:t>
            </a:r>
          </a:p>
        </p:txBody>
      </p:sp>
      <p:sp>
        <p:nvSpPr>
          <p:cNvPr id="11" name="Content Placeholder 10">
            <a:extLst>
              <a:ext uri="{FF2B5EF4-FFF2-40B4-BE49-F238E27FC236}">
                <a16:creationId xmlns:a16="http://schemas.microsoft.com/office/drawing/2014/main" id="{C18441BB-93B4-6D9D-FC42-24B2B15B4C48}"/>
              </a:ext>
            </a:extLst>
          </p:cNvPr>
          <p:cNvSpPr>
            <a:spLocks noGrp="1"/>
          </p:cNvSpPr>
          <p:nvPr>
            <p:ph sz="half" idx="10"/>
          </p:nvPr>
        </p:nvSpPr>
        <p:spPr/>
        <p:txBody>
          <a:bodyPr/>
          <a:lstStyle/>
          <a:p>
            <a:endParaRPr lang="en-US" dirty="0"/>
          </a:p>
        </p:txBody>
      </p:sp>
      <p:sp>
        <p:nvSpPr>
          <p:cNvPr id="4" name="Rectangle 1">
            <a:extLst>
              <a:ext uri="{FF2B5EF4-FFF2-40B4-BE49-F238E27FC236}">
                <a16:creationId xmlns:a16="http://schemas.microsoft.com/office/drawing/2014/main" id="{6706E680-029D-6FF9-51BF-E9BD5F4A1794}"/>
              </a:ext>
            </a:extLst>
          </p:cNvPr>
          <p:cNvSpPr>
            <a:spLocks noChangeArrowheads="1"/>
          </p:cNvSpPr>
          <p:nvPr/>
        </p:nvSpPr>
        <p:spPr bwMode="auto">
          <a:xfrm>
            <a:off x="0" y="-184666"/>
            <a:ext cx="184731" cy="369332"/>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13" name="Content Placeholder 12">
            <a:extLst>
              <a:ext uri="{FF2B5EF4-FFF2-40B4-BE49-F238E27FC236}">
                <a16:creationId xmlns:a16="http://schemas.microsoft.com/office/drawing/2014/main" id="{929506CE-7D2C-8680-B737-0DFB31F7C4CD}"/>
              </a:ext>
            </a:extLst>
          </p:cNvPr>
          <p:cNvSpPr>
            <a:spLocks noGrp="1"/>
          </p:cNvSpPr>
          <p:nvPr>
            <p:ph sz="half" idx="1"/>
          </p:nvPr>
        </p:nvSpPr>
        <p:spPr/>
        <p:txBody>
          <a:bodyPr>
            <a:normAutofit fontScale="92500" lnSpcReduction="10000"/>
          </a:bodyPr>
          <a:lstStyle/>
          <a:p>
            <a:r>
              <a:rPr lang="en-US" i="1" dirty="0"/>
              <a:t>360 Degrees, LLC, et al. v. U.S. Department of Education, et al, Case No. 4:24-cv-00508-P (N.D. Tex.)</a:t>
            </a:r>
          </a:p>
          <a:p>
            <a:pPr lvl="1"/>
            <a:r>
              <a:rPr lang="en-US" dirty="0"/>
              <a:t>The plaintiffs in </a:t>
            </a:r>
            <a:r>
              <a:rPr lang="en-US" i="1" dirty="0"/>
              <a:t>360 Degrees </a:t>
            </a:r>
            <a:r>
              <a:rPr lang="en-US" dirty="0"/>
              <a:t>sought a preliminary injunction against the rule’s enforcement on July 1, 2024. </a:t>
            </a:r>
          </a:p>
          <a:p>
            <a:pPr lvl="1"/>
            <a:r>
              <a:rPr lang="en-US" dirty="0"/>
              <a:t>On June 21 – prior to </a:t>
            </a:r>
            <a:r>
              <a:rPr lang="en-US" i="1" dirty="0"/>
              <a:t>Loper Bright </a:t>
            </a:r>
            <a:r>
              <a:rPr lang="en-US" dirty="0"/>
              <a:t>– the court granted a preliminary injunction on a nationwide basis pending a final merits determination. It found plaintiffs had shown a substantial likelihood of success on two of three claims: that Bare Minimum Rule was (1) “arbitrary and capricious” under APA since it amounted to a significant, unexplained change from 150% Rule, and (2) was not a “logical outgrowth” of ED’s rulemaking process </a:t>
            </a:r>
          </a:p>
          <a:p>
            <a:pPr lvl="2"/>
            <a:r>
              <a:rPr lang="en-US" dirty="0"/>
              <a:t>“Arbitrary and capricious” </a:t>
            </a:r>
          </a:p>
          <a:p>
            <a:pPr lvl="2"/>
            <a:r>
              <a:rPr lang="en-US" dirty="0"/>
              <a:t>“Logical outgrowth” – agency rule must be “logical outgrowth” of proposed rule that undergoes notice and comment rulemaking, and requires agency give “fair notice” to stakeholders of issues. </a:t>
            </a:r>
          </a:p>
          <a:p>
            <a:pPr lvl="1"/>
            <a:r>
              <a:rPr lang="en-US" dirty="0"/>
              <a:t>The court denied motion in part, finding plaintiffs unlikely to show ED “exceeded authority” under HEA</a:t>
            </a:r>
          </a:p>
          <a:p>
            <a:pPr lvl="1"/>
            <a:r>
              <a:rPr lang="en-US" dirty="0"/>
              <a:t>Motions for summary judgment were due October 25; responses due 21 days later; replies due 14 days later. </a:t>
            </a:r>
          </a:p>
        </p:txBody>
      </p:sp>
    </p:spTree>
    <p:extLst>
      <p:ext uri="{BB962C8B-B14F-4D97-AF65-F5344CB8AC3E}">
        <p14:creationId xmlns:p14="http://schemas.microsoft.com/office/powerpoint/2010/main" val="216646209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F23B24-A1AD-66FE-4892-E5EBB7A40951}"/>
              </a:ext>
            </a:extLst>
          </p:cNvPr>
          <p:cNvSpPr>
            <a:spLocks noGrp="1"/>
          </p:cNvSpPr>
          <p:nvPr>
            <p:ph type="title"/>
          </p:nvPr>
        </p:nvSpPr>
        <p:spPr>
          <a:xfrm>
            <a:off x="773029" y="421900"/>
            <a:ext cx="10645941" cy="1039237"/>
          </a:xfrm>
        </p:spPr>
        <p:txBody>
          <a:bodyPr/>
          <a:lstStyle/>
          <a:p>
            <a:r>
              <a:rPr lang="en-US" dirty="0"/>
              <a:t>Hello Again, Fifth Circuit...</a:t>
            </a:r>
          </a:p>
        </p:txBody>
      </p:sp>
      <p:sp>
        <p:nvSpPr>
          <p:cNvPr id="7" name="Content Placeholder 6">
            <a:extLst>
              <a:ext uri="{FF2B5EF4-FFF2-40B4-BE49-F238E27FC236}">
                <a16:creationId xmlns:a16="http://schemas.microsoft.com/office/drawing/2014/main" id="{F55F316A-B536-F5A4-8BFF-EC95F3CE4711}"/>
              </a:ext>
            </a:extLst>
          </p:cNvPr>
          <p:cNvSpPr>
            <a:spLocks noGrp="1"/>
          </p:cNvSpPr>
          <p:nvPr>
            <p:ph sz="half" idx="1"/>
          </p:nvPr>
        </p:nvSpPr>
        <p:spPr>
          <a:xfrm>
            <a:off x="773027" y="1461137"/>
            <a:ext cx="10645943" cy="4603997"/>
          </a:xfrm>
        </p:spPr>
        <p:txBody>
          <a:bodyPr/>
          <a:lstStyle/>
          <a:p>
            <a:r>
              <a:rPr lang="en-US" i="1" dirty="0"/>
              <a:t>American Massage Therapy Association v. U.S. Department of Education, et al, Case No. 1:24-cv-01670 (</a:t>
            </a:r>
            <a:r>
              <a:rPr lang="en-US" i="1" dirty="0" err="1"/>
              <a:t>D.D.C</a:t>
            </a:r>
            <a:r>
              <a:rPr lang="en-US" i="1" dirty="0"/>
              <a:t>.)</a:t>
            </a:r>
          </a:p>
          <a:p>
            <a:pPr lvl="2"/>
            <a:r>
              <a:rPr lang="en-US" sz="2000" dirty="0"/>
              <a:t>AMTA initially filed a motion for preliminary injunction against the Bare Minimum Rule but, after the ruling in </a:t>
            </a:r>
            <a:r>
              <a:rPr lang="en-US" sz="2000" i="1" dirty="0"/>
              <a:t>360 Degrees</a:t>
            </a:r>
            <a:r>
              <a:rPr lang="en-US" sz="2000" dirty="0"/>
              <a:t>, withdrew the motion. Motions for summary judgment were due on October 22, responses due November 20; replies due December 12. </a:t>
            </a:r>
          </a:p>
          <a:p>
            <a:endParaRPr lang="en-US" dirty="0"/>
          </a:p>
        </p:txBody>
      </p:sp>
      <p:sp>
        <p:nvSpPr>
          <p:cNvPr id="10" name="Content Placeholder 9">
            <a:extLst>
              <a:ext uri="{FF2B5EF4-FFF2-40B4-BE49-F238E27FC236}">
                <a16:creationId xmlns:a16="http://schemas.microsoft.com/office/drawing/2014/main" id="{D7DAA848-EA30-C6D7-4C27-EBA61A34EA92}"/>
              </a:ext>
            </a:extLst>
          </p:cNvPr>
          <p:cNvSpPr>
            <a:spLocks noGrp="1"/>
          </p:cNvSpPr>
          <p:nvPr>
            <p:ph sz="half" idx="10"/>
          </p:nvPr>
        </p:nvSpPr>
        <p:spPr/>
        <p:txBody>
          <a:bodyPr/>
          <a:lstStyle/>
          <a:p>
            <a:endParaRPr lang="en-US"/>
          </a:p>
        </p:txBody>
      </p:sp>
      <p:sp>
        <p:nvSpPr>
          <p:cNvPr id="4" name="Rectangle 1">
            <a:extLst>
              <a:ext uri="{FF2B5EF4-FFF2-40B4-BE49-F238E27FC236}">
                <a16:creationId xmlns:a16="http://schemas.microsoft.com/office/drawing/2014/main" id="{6706E680-029D-6FF9-51BF-E9BD5F4A1794}"/>
              </a:ext>
            </a:extLst>
          </p:cNvPr>
          <p:cNvSpPr>
            <a:spLocks noChangeArrowheads="1"/>
          </p:cNvSpPr>
          <p:nvPr/>
        </p:nvSpPr>
        <p:spPr bwMode="auto">
          <a:xfrm>
            <a:off x="0" y="-184666"/>
            <a:ext cx="184731" cy="369332"/>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208238950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F23B24-A1AD-66FE-4892-E5EBB7A40951}"/>
              </a:ext>
            </a:extLst>
          </p:cNvPr>
          <p:cNvSpPr>
            <a:spLocks noGrp="1"/>
          </p:cNvSpPr>
          <p:nvPr>
            <p:ph type="title"/>
          </p:nvPr>
        </p:nvSpPr>
        <p:spPr/>
        <p:txBody>
          <a:bodyPr/>
          <a:lstStyle/>
          <a:p>
            <a:r>
              <a:rPr lang="en-US" dirty="0"/>
              <a:t>ED Puts Bare Minimum on Pause</a:t>
            </a:r>
          </a:p>
        </p:txBody>
      </p:sp>
      <p:sp>
        <p:nvSpPr>
          <p:cNvPr id="3" name="Content Placeholder 2">
            <a:extLst>
              <a:ext uri="{FF2B5EF4-FFF2-40B4-BE49-F238E27FC236}">
                <a16:creationId xmlns:a16="http://schemas.microsoft.com/office/drawing/2014/main" id="{46BE055C-B32A-4750-A98D-12DE77532D2F}"/>
              </a:ext>
            </a:extLst>
          </p:cNvPr>
          <p:cNvSpPr>
            <a:spLocks noGrp="1"/>
          </p:cNvSpPr>
          <p:nvPr>
            <p:ph sz="half" idx="1"/>
          </p:nvPr>
        </p:nvSpPr>
        <p:spPr/>
        <p:txBody>
          <a:bodyPr/>
          <a:lstStyle/>
          <a:p>
            <a:r>
              <a:rPr lang="en-US" dirty="0"/>
              <a:t>Following the June 21 ruling, ED issued an </a:t>
            </a:r>
            <a:r>
              <a:rPr lang="en-US" dirty="0">
                <a:hlinkClick r:id="rId3"/>
              </a:rPr>
              <a:t>Electronic Announcement</a:t>
            </a:r>
            <a:r>
              <a:rPr lang="en-US" dirty="0"/>
              <a:t> with the following statement:</a:t>
            </a:r>
          </a:p>
          <a:p>
            <a:pPr lvl="1"/>
            <a:r>
              <a:rPr lang="en-US" dirty="0"/>
              <a:t>“On June 21, 2024, [the Court] granted the plaintiff’s motion for a preliminary injunction preventing the Department from enforcing the changes to 34 CFR 668.14(b)(26) pending a decision by the Court. Therefore, until further notice institutions must continue to comply with the maximum program length regulations that were in effect prior to July 1, 2024.”</a:t>
            </a:r>
          </a:p>
          <a:p>
            <a:pPr lvl="1"/>
            <a:endParaRPr lang="en-US" dirty="0"/>
          </a:p>
        </p:txBody>
      </p:sp>
      <p:sp>
        <p:nvSpPr>
          <p:cNvPr id="4" name="Content Placeholder 3">
            <a:extLst>
              <a:ext uri="{FF2B5EF4-FFF2-40B4-BE49-F238E27FC236}">
                <a16:creationId xmlns:a16="http://schemas.microsoft.com/office/drawing/2014/main" id="{FE4430E2-C778-AD12-0D99-E79A919EDB5F}"/>
              </a:ext>
            </a:extLst>
          </p:cNvPr>
          <p:cNvSpPr>
            <a:spLocks noGrp="1"/>
          </p:cNvSpPr>
          <p:nvPr>
            <p:ph sz="half" idx="10"/>
          </p:nvPr>
        </p:nvSpPr>
        <p:spPr/>
        <p:txBody>
          <a:bodyPr/>
          <a:lstStyle/>
          <a:p>
            <a:endParaRPr lang="en-US"/>
          </a:p>
        </p:txBody>
      </p:sp>
    </p:spTree>
    <p:extLst>
      <p:ext uri="{BB962C8B-B14F-4D97-AF65-F5344CB8AC3E}">
        <p14:creationId xmlns:p14="http://schemas.microsoft.com/office/powerpoint/2010/main" val="371517135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Placeholder 11">
            <a:extLst>
              <a:ext uri="{FF2B5EF4-FFF2-40B4-BE49-F238E27FC236}">
                <a16:creationId xmlns:a16="http://schemas.microsoft.com/office/drawing/2014/main" id="{8E0F9B01-933D-9800-636D-4229E8647DB8}"/>
              </a:ext>
            </a:extLst>
          </p:cNvPr>
          <p:cNvSpPr>
            <a:spLocks noGrp="1"/>
          </p:cNvSpPr>
          <p:nvPr>
            <p:ph type="body" sz="quarter" idx="21"/>
          </p:nvPr>
        </p:nvSpPr>
        <p:spPr/>
        <p:txBody>
          <a:bodyPr/>
          <a:lstStyle/>
          <a:p>
            <a:endParaRPr lang="en-US"/>
          </a:p>
        </p:txBody>
      </p:sp>
      <p:sp>
        <p:nvSpPr>
          <p:cNvPr id="11" name="Text Placeholder 10">
            <a:extLst>
              <a:ext uri="{FF2B5EF4-FFF2-40B4-BE49-F238E27FC236}">
                <a16:creationId xmlns:a16="http://schemas.microsoft.com/office/drawing/2014/main" id="{9501A78E-F649-AEF3-2A7A-E9625A2FE328}"/>
              </a:ext>
            </a:extLst>
          </p:cNvPr>
          <p:cNvSpPr>
            <a:spLocks noGrp="1"/>
          </p:cNvSpPr>
          <p:nvPr>
            <p:ph type="body" sz="quarter" idx="13"/>
          </p:nvPr>
        </p:nvSpPr>
        <p:spPr/>
        <p:txBody>
          <a:bodyPr/>
          <a:lstStyle/>
          <a:p>
            <a:endParaRPr lang="en-US"/>
          </a:p>
        </p:txBody>
      </p:sp>
      <p:sp>
        <p:nvSpPr>
          <p:cNvPr id="10" name="Text Placeholder 9">
            <a:extLst>
              <a:ext uri="{FF2B5EF4-FFF2-40B4-BE49-F238E27FC236}">
                <a16:creationId xmlns:a16="http://schemas.microsoft.com/office/drawing/2014/main" id="{B4575DAA-42DB-4A4F-0391-40CFDACC96DF}"/>
              </a:ext>
            </a:extLst>
          </p:cNvPr>
          <p:cNvSpPr>
            <a:spLocks noGrp="1"/>
          </p:cNvSpPr>
          <p:nvPr>
            <p:ph type="body" sz="quarter" idx="12"/>
          </p:nvPr>
        </p:nvSpPr>
        <p:spPr/>
        <p:txBody>
          <a:bodyPr/>
          <a:lstStyle/>
          <a:p>
            <a:endParaRPr lang="en-US"/>
          </a:p>
        </p:txBody>
      </p:sp>
      <p:sp>
        <p:nvSpPr>
          <p:cNvPr id="4" name="Title 3"/>
          <p:cNvSpPr>
            <a:spLocks noGrp="1"/>
          </p:cNvSpPr>
          <p:nvPr>
            <p:ph type="ctrTitle"/>
          </p:nvPr>
        </p:nvSpPr>
        <p:spPr>
          <a:xfrm>
            <a:off x="933450" y="762000"/>
            <a:ext cx="4381500" cy="3429000"/>
          </a:xfrm>
        </p:spPr>
        <p:txBody>
          <a:bodyPr>
            <a:normAutofit/>
          </a:bodyPr>
          <a:lstStyle/>
          <a:p>
            <a:r>
              <a:rPr lang="en-US" dirty="0"/>
              <a:t>CONCLUDING REMARKS</a:t>
            </a:r>
          </a:p>
        </p:txBody>
      </p:sp>
      <p:sp>
        <p:nvSpPr>
          <p:cNvPr id="9" name="Subtitle 8">
            <a:extLst>
              <a:ext uri="{FF2B5EF4-FFF2-40B4-BE49-F238E27FC236}">
                <a16:creationId xmlns:a16="http://schemas.microsoft.com/office/drawing/2014/main" id="{90A648E8-3B00-2567-77C3-5911708C953F}"/>
              </a:ext>
            </a:extLst>
          </p:cNvPr>
          <p:cNvSpPr>
            <a:spLocks noGrp="1"/>
          </p:cNvSpPr>
          <p:nvPr>
            <p:ph type="subTitle" idx="1"/>
          </p:nvPr>
        </p:nvSpPr>
        <p:spPr/>
        <p:txBody>
          <a:bodyPr/>
          <a:lstStyle/>
          <a:p>
            <a:endParaRPr lang="en-US"/>
          </a:p>
        </p:txBody>
      </p:sp>
      <p:pic>
        <p:nvPicPr>
          <p:cNvPr id="3" name="Picture 2">
            <a:extLst>
              <a:ext uri="{FF2B5EF4-FFF2-40B4-BE49-F238E27FC236}">
                <a16:creationId xmlns:a16="http://schemas.microsoft.com/office/drawing/2014/main" id="{4EF79A4F-27F5-3F57-86AF-446BB628F58E}"/>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10260363" y="470528"/>
            <a:ext cx="1446508" cy="326911"/>
          </a:xfrm>
          <a:prstGeom prst="rect">
            <a:avLst/>
          </a:prstGeom>
          <a:effectLst/>
        </p:spPr>
      </p:pic>
    </p:spTree>
    <p:extLst>
      <p:ext uri="{BB962C8B-B14F-4D97-AF65-F5344CB8AC3E}">
        <p14:creationId xmlns:p14="http://schemas.microsoft.com/office/powerpoint/2010/main" val="4047429915"/>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Placeholder 11">
            <a:extLst>
              <a:ext uri="{FF2B5EF4-FFF2-40B4-BE49-F238E27FC236}">
                <a16:creationId xmlns:a16="http://schemas.microsoft.com/office/drawing/2014/main" id="{14FC6B6D-A394-6E61-DCAE-F97C6F400B1D}"/>
              </a:ext>
            </a:extLst>
          </p:cNvPr>
          <p:cNvSpPr>
            <a:spLocks noGrp="1"/>
          </p:cNvSpPr>
          <p:nvPr>
            <p:ph type="body" sz="quarter" idx="21"/>
          </p:nvPr>
        </p:nvSpPr>
        <p:spPr/>
        <p:txBody>
          <a:bodyPr/>
          <a:lstStyle/>
          <a:p>
            <a:endParaRPr lang="en-US"/>
          </a:p>
        </p:txBody>
      </p:sp>
      <p:sp>
        <p:nvSpPr>
          <p:cNvPr id="11" name="Text Placeholder 10">
            <a:extLst>
              <a:ext uri="{FF2B5EF4-FFF2-40B4-BE49-F238E27FC236}">
                <a16:creationId xmlns:a16="http://schemas.microsoft.com/office/drawing/2014/main" id="{69162F38-1CD2-24B7-A5E2-ED91F86DCD9D}"/>
              </a:ext>
            </a:extLst>
          </p:cNvPr>
          <p:cNvSpPr>
            <a:spLocks noGrp="1"/>
          </p:cNvSpPr>
          <p:nvPr>
            <p:ph type="body" sz="quarter" idx="13"/>
          </p:nvPr>
        </p:nvSpPr>
        <p:spPr/>
        <p:txBody>
          <a:bodyPr/>
          <a:lstStyle/>
          <a:p>
            <a:endParaRPr lang="en-US"/>
          </a:p>
        </p:txBody>
      </p:sp>
      <p:sp>
        <p:nvSpPr>
          <p:cNvPr id="10" name="Text Placeholder 9">
            <a:extLst>
              <a:ext uri="{FF2B5EF4-FFF2-40B4-BE49-F238E27FC236}">
                <a16:creationId xmlns:a16="http://schemas.microsoft.com/office/drawing/2014/main" id="{8272CD47-EE4F-FC63-85D5-06085731BEA5}"/>
              </a:ext>
            </a:extLst>
          </p:cNvPr>
          <p:cNvSpPr>
            <a:spLocks noGrp="1"/>
          </p:cNvSpPr>
          <p:nvPr>
            <p:ph type="body" sz="quarter" idx="12"/>
          </p:nvPr>
        </p:nvSpPr>
        <p:spPr/>
        <p:txBody>
          <a:bodyPr/>
          <a:lstStyle/>
          <a:p>
            <a:endParaRPr lang="en-US"/>
          </a:p>
        </p:txBody>
      </p:sp>
      <p:sp>
        <p:nvSpPr>
          <p:cNvPr id="4" name="Title 3"/>
          <p:cNvSpPr>
            <a:spLocks noGrp="1"/>
          </p:cNvSpPr>
          <p:nvPr>
            <p:ph type="ctrTitle"/>
          </p:nvPr>
        </p:nvSpPr>
        <p:spPr>
          <a:xfrm>
            <a:off x="933450" y="762000"/>
            <a:ext cx="4381500" cy="3429000"/>
          </a:xfrm>
        </p:spPr>
        <p:txBody>
          <a:bodyPr>
            <a:normAutofit/>
          </a:bodyPr>
          <a:lstStyle/>
          <a:p>
            <a:r>
              <a:rPr lang="en-US" dirty="0"/>
              <a:t>Questions?</a:t>
            </a:r>
          </a:p>
        </p:txBody>
      </p:sp>
      <p:sp>
        <p:nvSpPr>
          <p:cNvPr id="9" name="Subtitle 8">
            <a:extLst>
              <a:ext uri="{FF2B5EF4-FFF2-40B4-BE49-F238E27FC236}">
                <a16:creationId xmlns:a16="http://schemas.microsoft.com/office/drawing/2014/main" id="{1D8C72B1-A050-398C-48BB-675B3F659AF9}"/>
              </a:ext>
            </a:extLst>
          </p:cNvPr>
          <p:cNvSpPr>
            <a:spLocks noGrp="1"/>
          </p:cNvSpPr>
          <p:nvPr>
            <p:ph type="subTitle" idx="1"/>
          </p:nvPr>
        </p:nvSpPr>
        <p:spPr/>
        <p:txBody>
          <a:bodyPr/>
          <a:lstStyle/>
          <a:p>
            <a:endParaRPr lang="en-US"/>
          </a:p>
        </p:txBody>
      </p:sp>
      <p:pic>
        <p:nvPicPr>
          <p:cNvPr id="3" name="Picture 2">
            <a:extLst>
              <a:ext uri="{FF2B5EF4-FFF2-40B4-BE49-F238E27FC236}">
                <a16:creationId xmlns:a16="http://schemas.microsoft.com/office/drawing/2014/main" id="{4EF79A4F-27F5-3F57-86AF-446BB628F58E}"/>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10260363" y="470528"/>
            <a:ext cx="1446508" cy="326911"/>
          </a:xfrm>
          <a:prstGeom prst="rect">
            <a:avLst/>
          </a:prstGeom>
          <a:effectLst/>
        </p:spPr>
      </p:pic>
    </p:spTree>
    <p:extLst>
      <p:ext uri="{BB962C8B-B14F-4D97-AF65-F5344CB8AC3E}">
        <p14:creationId xmlns:p14="http://schemas.microsoft.com/office/powerpoint/2010/main" val="891133869"/>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ABCD5141-A609-B40A-44CB-39D5162D8A9F}"/>
              </a:ext>
            </a:extLst>
          </p:cNvPr>
          <p:cNvSpPr>
            <a:spLocks noGrp="1"/>
          </p:cNvSpPr>
          <p:nvPr>
            <p:ph type="pic" sz="quarter" idx="17"/>
          </p:nvPr>
        </p:nvSpPr>
        <p:spPr/>
      </p:sp>
      <p:sp>
        <p:nvSpPr>
          <p:cNvPr id="6" name="Text Placeholder 5">
            <a:extLst>
              <a:ext uri="{FF2B5EF4-FFF2-40B4-BE49-F238E27FC236}">
                <a16:creationId xmlns:a16="http://schemas.microsoft.com/office/drawing/2014/main" id="{ED5A37F9-8ABE-4FE0-082C-13D92996BB7C}"/>
              </a:ext>
            </a:extLst>
          </p:cNvPr>
          <p:cNvSpPr>
            <a:spLocks noGrp="1"/>
          </p:cNvSpPr>
          <p:nvPr>
            <p:ph type="body" sz="quarter" idx="19"/>
          </p:nvPr>
        </p:nvSpPr>
        <p:spPr/>
        <p:txBody>
          <a:bodyPr/>
          <a:lstStyle/>
          <a:p>
            <a:endParaRPr lang="en-US" dirty="0"/>
          </a:p>
        </p:txBody>
      </p:sp>
      <p:sp>
        <p:nvSpPr>
          <p:cNvPr id="343042" name="Rectangle 2"/>
          <p:cNvSpPr>
            <a:spLocks noGrp="1" noChangeArrowheads="1"/>
          </p:cNvSpPr>
          <p:nvPr>
            <p:ph type="title"/>
          </p:nvPr>
        </p:nvSpPr>
        <p:spPr/>
        <p:txBody>
          <a:bodyPr/>
          <a:lstStyle/>
          <a:p>
            <a:r>
              <a:rPr lang="en-US" dirty="0"/>
              <a:t>Presenter Profile</a:t>
            </a:r>
          </a:p>
        </p:txBody>
      </p:sp>
      <p:sp>
        <p:nvSpPr>
          <p:cNvPr id="8" name="Content Placeholder 7"/>
          <p:cNvSpPr>
            <a:spLocks noGrp="1"/>
          </p:cNvSpPr>
          <p:nvPr>
            <p:ph sz="quarter" idx="13"/>
          </p:nvPr>
        </p:nvSpPr>
        <p:spPr/>
        <p:txBody>
          <a:bodyPr>
            <a:normAutofit lnSpcReduction="10000"/>
          </a:bodyPr>
          <a:lstStyle/>
          <a:p>
            <a:r>
              <a:rPr lang="en-US" sz="2800" dirty="0"/>
              <a:t>Practice and Experience</a:t>
            </a:r>
          </a:p>
          <a:p>
            <a:pPr lvl="1"/>
            <a:r>
              <a:rPr lang="en-US" sz="2400" dirty="0"/>
              <a:t>Represents educational institutions, third-party servicers, and financial investors in litigation across the country.</a:t>
            </a:r>
          </a:p>
          <a:p>
            <a:pPr lvl="1"/>
            <a:r>
              <a:rPr lang="en-US" sz="2400" dirty="0"/>
              <a:t>Has handled matters involving False Claims Act, student claims, accreditation, change in control, corporate policies, vendor disputes, and more.</a:t>
            </a:r>
          </a:p>
          <a:p>
            <a:r>
              <a:rPr lang="en-US" sz="2800" dirty="0"/>
              <a:t>Contact Information</a:t>
            </a:r>
          </a:p>
          <a:p>
            <a:pPr lvl="1"/>
            <a:r>
              <a:rPr lang="en-US" sz="2400" dirty="0"/>
              <a:t>emoltz@thompsoncoburn.com</a:t>
            </a:r>
          </a:p>
          <a:p>
            <a:pPr lvl="1"/>
            <a:r>
              <a:rPr lang="en-US" sz="2400" dirty="0"/>
              <a:t>205-504-6050</a:t>
            </a:r>
          </a:p>
        </p:txBody>
      </p:sp>
      <p:graphicFrame>
        <p:nvGraphicFramePr>
          <p:cNvPr id="4" name="Diagram 3"/>
          <p:cNvGraphicFramePr/>
          <p:nvPr>
            <p:extLst>
              <p:ext uri="{D42A27DB-BD31-4B8C-83A1-F6EECF244321}">
                <p14:modId xmlns:p14="http://schemas.microsoft.com/office/powerpoint/2010/main" val="1801089037"/>
              </p:ext>
            </p:extLst>
          </p:nvPr>
        </p:nvGraphicFramePr>
        <p:xfrm>
          <a:off x="6435524" y="659758"/>
          <a:ext cx="4757195" cy="528963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25404621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5">
            <a:extLst>
              <a:ext uri="{FF2B5EF4-FFF2-40B4-BE49-F238E27FC236}">
                <a16:creationId xmlns:a16="http://schemas.microsoft.com/office/drawing/2014/main" id="{E5DBC18A-51F6-05ED-7CD3-A12C7600994D}"/>
              </a:ext>
            </a:extLst>
          </p:cNvPr>
          <p:cNvSpPr>
            <a:spLocks noGrp="1"/>
          </p:cNvSpPr>
          <p:nvPr>
            <p:ph type="title"/>
          </p:nvPr>
        </p:nvSpPr>
        <p:spPr>
          <a:xfrm>
            <a:off x="773029" y="421900"/>
            <a:ext cx="10645941" cy="1039237"/>
          </a:xfrm>
        </p:spPr>
        <p:txBody>
          <a:bodyPr anchor="ctr">
            <a:noAutofit/>
          </a:bodyPr>
          <a:lstStyle/>
          <a:p>
            <a:r>
              <a:rPr lang="en-US" dirty="0"/>
              <a:t>THOMPSON COBURN LLP</a:t>
            </a:r>
          </a:p>
        </p:txBody>
      </p:sp>
      <p:sp>
        <p:nvSpPr>
          <p:cNvPr id="17" name="Content Placeholder 16">
            <a:extLst>
              <a:ext uri="{FF2B5EF4-FFF2-40B4-BE49-F238E27FC236}">
                <a16:creationId xmlns:a16="http://schemas.microsoft.com/office/drawing/2014/main" id="{3DD1B9DF-2CF0-7AA3-2D73-7A24BE9E5D5C}"/>
              </a:ext>
            </a:extLst>
          </p:cNvPr>
          <p:cNvSpPr>
            <a:spLocks noGrp="1"/>
          </p:cNvSpPr>
          <p:nvPr>
            <p:ph sz="half" idx="1"/>
          </p:nvPr>
        </p:nvSpPr>
        <p:spPr>
          <a:xfrm>
            <a:off x="773113" y="1460500"/>
            <a:ext cx="4843021" cy="4605338"/>
          </a:xfrm>
        </p:spPr>
        <p:txBody>
          <a:bodyPr>
            <a:noAutofit/>
          </a:bodyPr>
          <a:lstStyle/>
          <a:p>
            <a:pPr lvl="0"/>
            <a:r>
              <a:rPr lang="en-US" noProof="0" dirty="0"/>
              <a:t>Full-service law firm with over 400 attorneys.</a:t>
            </a:r>
          </a:p>
          <a:p>
            <a:pPr lvl="0"/>
            <a:r>
              <a:rPr lang="en-US" noProof="0" dirty="0"/>
              <a:t>Offices in Chicago, Los Angeles, St. Louis, Dallas, New York, Birmingham, and Washington, D.C.</a:t>
            </a:r>
          </a:p>
          <a:p>
            <a:pPr lvl="0"/>
            <a:r>
              <a:rPr lang="en-US" noProof="0" dirty="0">
                <a:solidFill>
                  <a:schemeClr val="accent2">
                    <a:lumMod val="75000"/>
                  </a:schemeClr>
                </a:solidFill>
              </a:rPr>
              <a:t>Higher education practice </a:t>
            </a:r>
            <a:r>
              <a:rPr lang="en-US" noProof="0" dirty="0"/>
              <a:t>provides legal counsel, compliance, policy and training services to colleges and universities. </a:t>
            </a:r>
          </a:p>
        </p:txBody>
      </p:sp>
      <p:sp>
        <p:nvSpPr>
          <p:cNvPr id="26" name="Content Placeholder 25">
            <a:extLst>
              <a:ext uri="{FF2B5EF4-FFF2-40B4-BE49-F238E27FC236}">
                <a16:creationId xmlns:a16="http://schemas.microsoft.com/office/drawing/2014/main" id="{BB7E12DD-7321-D9A0-EED2-51C799D84642}"/>
              </a:ext>
            </a:extLst>
          </p:cNvPr>
          <p:cNvSpPr>
            <a:spLocks noGrp="1"/>
          </p:cNvSpPr>
          <p:nvPr>
            <p:ph sz="half" idx="10"/>
          </p:nvPr>
        </p:nvSpPr>
        <p:spPr/>
        <p:txBody>
          <a:bodyPr/>
          <a:lstStyle/>
          <a:p>
            <a:endParaRPr lang="en-US"/>
          </a:p>
        </p:txBody>
      </p:sp>
      <p:pic>
        <p:nvPicPr>
          <p:cNvPr id="18" name="Picture 17">
            <a:extLst>
              <a:ext uri="{FF2B5EF4-FFF2-40B4-BE49-F238E27FC236}">
                <a16:creationId xmlns:a16="http://schemas.microsoft.com/office/drawing/2014/main" id="{B03FAE6B-9904-A409-F519-BCDE39B615F3}"/>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6002141" y="3333013"/>
            <a:ext cx="4343318" cy="202566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9" name="Picture 10">
            <a:extLst>
              <a:ext uri="{FF2B5EF4-FFF2-40B4-BE49-F238E27FC236}">
                <a16:creationId xmlns:a16="http://schemas.microsoft.com/office/drawing/2014/main" id="{495FF02B-D359-D690-66E3-C0631AE15905}"/>
              </a:ext>
            </a:extLst>
          </p:cNvPr>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7798845" y="2294744"/>
            <a:ext cx="2821815" cy="204044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0" name="Picture 19">
            <a:extLst>
              <a:ext uri="{FF2B5EF4-FFF2-40B4-BE49-F238E27FC236}">
                <a16:creationId xmlns:a16="http://schemas.microsoft.com/office/drawing/2014/main" id="{48010EF1-A4CA-4C3B-6781-DCF31F32491F}"/>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9615586" y="1678454"/>
            <a:ext cx="1391081" cy="282134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1" name="Picture 4" descr="aerial image of our Century City offices by day">
            <a:extLst>
              <a:ext uri="{FF2B5EF4-FFF2-40B4-BE49-F238E27FC236}">
                <a16:creationId xmlns:a16="http://schemas.microsoft.com/office/drawing/2014/main" id="{FACF05C5-D717-C616-2E3E-0B9CFCE8926E}"/>
              </a:ext>
            </a:extLst>
          </p:cNvPr>
          <p:cNvPicPr>
            <a:picLocks noChangeAspect="1" noChangeArrowheads="1"/>
          </p:cNvPicPr>
          <p:nvPr/>
        </p:nvPicPr>
        <p:blipFill rotWithShape="1">
          <a:blip r:embed="rId6" cstate="email">
            <a:extLst>
              <a:ext uri="{28A0092B-C50C-407E-A947-70E740481C1C}">
                <a14:useLocalDpi xmlns:a14="http://schemas.microsoft.com/office/drawing/2010/main"/>
              </a:ext>
            </a:extLst>
          </a:blip>
          <a:srcRect/>
          <a:stretch/>
        </p:blipFill>
        <p:spPr bwMode="auto">
          <a:xfrm>
            <a:off x="6729361" y="2174125"/>
            <a:ext cx="1910324" cy="125305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2" name="Picture 21">
            <a:extLst>
              <a:ext uri="{FF2B5EF4-FFF2-40B4-BE49-F238E27FC236}">
                <a16:creationId xmlns:a16="http://schemas.microsoft.com/office/drawing/2014/main" id="{57662C2B-EBA0-1F0C-2FC1-49F1AA9B4732}"/>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7992902" y="3726754"/>
            <a:ext cx="1475447" cy="202566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20989268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Syllabus</a:t>
            </a:r>
          </a:p>
        </p:txBody>
      </p:sp>
      <p:sp>
        <p:nvSpPr>
          <p:cNvPr id="11" name="Content Placeholder 10">
            <a:extLst>
              <a:ext uri="{FF2B5EF4-FFF2-40B4-BE49-F238E27FC236}">
                <a16:creationId xmlns:a16="http://schemas.microsoft.com/office/drawing/2014/main" id="{442C222C-0A11-8AB9-701F-33FD5AFF14E7}"/>
              </a:ext>
            </a:extLst>
          </p:cNvPr>
          <p:cNvSpPr>
            <a:spLocks noGrp="1"/>
          </p:cNvSpPr>
          <p:nvPr>
            <p:ph sz="half" idx="10"/>
          </p:nvPr>
        </p:nvSpPr>
        <p:spPr/>
        <p:txBody>
          <a:bodyPr/>
          <a:lstStyle/>
          <a:p>
            <a:endParaRPr lang="en-US"/>
          </a:p>
        </p:txBody>
      </p:sp>
      <p:graphicFrame>
        <p:nvGraphicFramePr>
          <p:cNvPr id="10" name="Content Placeholder 3"/>
          <p:cNvGraphicFramePr>
            <a:graphicFrameLocks/>
          </p:cNvGraphicFramePr>
          <p:nvPr>
            <p:extLst>
              <p:ext uri="{D42A27DB-BD31-4B8C-83A1-F6EECF244321}">
                <p14:modId xmlns:p14="http://schemas.microsoft.com/office/powerpoint/2010/main" val="1866446395"/>
              </p:ext>
            </p:extLst>
          </p:nvPr>
        </p:nvGraphicFramePr>
        <p:xfrm>
          <a:off x="914400" y="1461138"/>
          <a:ext cx="10253419" cy="463486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25295950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741007-A68A-814B-A768-1689AAD60FAA}"/>
              </a:ext>
            </a:extLst>
          </p:cNvPr>
          <p:cNvSpPr>
            <a:spLocks noGrp="1"/>
          </p:cNvSpPr>
          <p:nvPr>
            <p:ph type="title"/>
          </p:nvPr>
        </p:nvSpPr>
        <p:spPr/>
        <p:txBody>
          <a:bodyPr/>
          <a:lstStyle/>
          <a:p>
            <a:r>
              <a:rPr lang="en-US" dirty="0"/>
              <a:t>Conditions of use and disclaimer</a:t>
            </a:r>
          </a:p>
        </p:txBody>
      </p:sp>
      <p:sp>
        <p:nvSpPr>
          <p:cNvPr id="3" name="Content Placeholder 2">
            <a:extLst>
              <a:ext uri="{FF2B5EF4-FFF2-40B4-BE49-F238E27FC236}">
                <a16:creationId xmlns:a16="http://schemas.microsoft.com/office/drawing/2014/main" id="{BF1F9E42-D8F5-61BB-28AF-CC4063621A5A}"/>
              </a:ext>
            </a:extLst>
          </p:cNvPr>
          <p:cNvSpPr>
            <a:spLocks noGrp="1"/>
          </p:cNvSpPr>
          <p:nvPr>
            <p:ph sz="half" idx="1"/>
          </p:nvPr>
        </p:nvSpPr>
        <p:spPr/>
        <p:txBody>
          <a:bodyPr>
            <a:normAutofit lnSpcReduction="10000"/>
          </a:bodyPr>
          <a:lstStyle/>
          <a:p>
            <a:r>
              <a:rPr lang="en-US" sz="2800" dirty="0"/>
              <a:t>Please note that the purpose of this presentation is to provide news and information on legal issues and all content provided is for informational purposes only and should not be considered legal advice.</a:t>
            </a:r>
          </a:p>
          <a:p>
            <a:r>
              <a:rPr lang="en-US" sz="2800" dirty="0"/>
              <a:t>The transmission of information from this presentation does not establish an attorney-client relationship with the participant.  The participant should not act on the information contained in this presentation or any accompanying materials without first consulting retained legal counsel.</a:t>
            </a:r>
          </a:p>
          <a:p>
            <a:r>
              <a:rPr lang="en-US" sz="2800" dirty="0"/>
              <a:t>If you desire legal advice for a particular situation, you should consult an attorney.</a:t>
            </a:r>
          </a:p>
        </p:txBody>
      </p:sp>
      <p:sp>
        <p:nvSpPr>
          <p:cNvPr id="4" name="Content Placeholder 3">
            <a:extLst>
              <a:ext uri="{FF2B5EF4-FFF2-40B4-BE49-F238E27FC236}">
                <a16:creationId xmlns:a16="http://schemas.microsoft.com/office/drawing/2014/main" id="{311EA45E-7248-6981-A557-87DD85FFE4B7}"/>
              </a:ext>
            </a:extLst>
          </p:cNvPr>
          <p:cNvSpPr>
            <a:spLocks noGrp="1"/>
          </p:cNvSpPr>
          <p:nvPr>
            <p:ph sz="half" idx="10"/>
          </p:nvPr>
        </p:nvSpPr>
        <p:spPr/>
        <p:txBody>
          <a:bodyPr/>
          <a:lstStyle/>
          <a:p>
            <a:endParaRPr lang="en-US"/>
          </a:p>
        </p:txBody>
      </p:sp>
    </p:spTree>
    <p:extLst>
      <p:ext uri="{BB962C8B-B14F-4D97-AF65-F5344CB8AC3E}">
        <p14:creationId xmlns:p14="http://schemas.microsoft.com/office/powerpoint/2010/main" val="148521230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Text Placeholder 28">
            <a:extLst>
              <a:ext uri="{FF2B5EF4-FFF2-40B4-BE49-F238E27FC236}">
                <a16:creationId xmlns:a16="http://schemas.microsoft.com/office/drawing/2014/main" id="{01FBBE9A-6D89-5793-9575-447EE2092425}"/>
              </a:ext>
            </a:extLst>
          </p:cNvPr>
          <p:cNvSpPr>
            <a:spLocks noGrp="1"/>
          </p:cNvSpPr>
          <p:nvPr>
            <p:ph type="body" sz="quarter" idx="21"/>
          </p:nvPr>
        </p:nvSpPr>
        <p:spPr/>
        <p:txBody>
          <a:bodyPr/>
          <a:lstStyle/>
          <a:p>
            <a:endParaRPr lang="en-US"/>
          </a:p>
        </p:txBody>
      </p:sp>
      <p:sp>
        <p:nvSpPr>
          <p:cNvPr id="28" name="Text Placeholder 27">
            <a:extLst>
              <a:ext uri="{FF2B5EF4-FFF2-40B4-BE49-F238E27FC236}">
                <a16:creationId xmlns:a16="http://schemas.microsoft.com/office/drawing/2014/main" id="{D93ECCA6-C3FB-2F34-1243-55F133FC9C61}"/>
              </a:ext>
            </a:extLst>
          </p:cNvPr>
          <p:cNvSpPr>
            <a:spLocks noGrp="1"/>
          </p:cNvSpPr>
          <p:nvPr>
            <p:ph type="body" sz="quarter" idx="13"/>
          </p:nvPr>
        </p:nvSpPr>
        <p:spPr/>
        <p:txBody>
          <a:bodyPr/>
          <a:lstStyle/>
          <a:p>
            <a:endParaRPr lang="en-US"/>
          </a:p>
        </p:txBody>
      </p:sp>
      <p:sp>
        <p:nvSpPr>
          <p:cNvPr id="27" name="Text Placeholder 26">
            <a:extLst>
              <a:ext uri="{FF2B5EF4-FFF2-40B4-BE49-F238E27FC236}">
                <a16:creationId xmlns:a16="http://schemas.microsoft.com/office/drawing/2014/main" id="{C818ECED-6338-AD3E-FE6B-74E9DDF0BACE}"/>
              </a:ext>
            </a:extLst>
          </p:cNvPr>
          <p:cNvSpPr>
            <a:spLocks noGrp="1"/>
          </p:cNvSpPr>
          <p:nvPr>
            <p:ph type="body" sz="quarter" idx="12"/>
          </p:nvPr>
        </p:nvSpPr>
        <p:spPr/>
        <p:txBody>
          <a:bodyPr/>
          <a:lstStyle/>
          <a:p>
            <a:endParaRPr lang="en-US"/>
          </a:p>
        </p:txBody>
      </p:sp>
      <p:sp>
        <p:nvSpPr>
          <p:cNvPr id="4" name="Title 3"/>
          <p:cNvSpPr>
            <a:spLocks noGrp="1"/>
          </p:cNvSpPr>
          <p:nvPr>
            <p:ph type="ctrTitle"/>
          </p:nvPr>
        </p:nvSpPr>
        <p:spPr>
          <a:xfrm>
            <a:off x="933450" y="762000"/>
            <a:ext cx="4381500" cy="3429000"/>
          </a:xfrm>
        </p:spPr>
        <p:txBody>
          <a:bodyPr/>
          <a:lstStyle/>
          <a:p>
            <a:r>
              <a:rPr lang="en-US" dirty="0"/>
              <a:t>The End of </a:t>
            </a:r>
            <a:r>
              <a:rPr lang="en-US" i="1" dirty="0"/>
              <a:t>Chevron</a:t>
            </a:r>
          </a:p>
        </p:txBody>
      </p:sp>
      <p:sp>
        <p:nvSpPr>
          <p:cNvPr id="26" name="Subtitle 25">
            <a:extLst>
              <a:ext uri="{FF2B5EF4-FFF2-40B4-BE49-F238E27FC236}">
                <a16:creationId xmlns:a16="http://schemas.microsoft.com/office/drawing/2014/main" id="{4F2DADB8-EBBE-438C-CA0B-C2D78A0CA870}"/>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45241833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0A8CEC-4CA2-A2AC-D129-F40447D0F9D6}"/>
              </a:ext>
            </a:extLst>
          </p:cNvPr>
          <p:cNvSpPr>
            <a:spLocks noGrp="1"/>
          </p:cNvSpPr>
          <p:nvPr>
            <p:ph type="title"/>
          </p:nvPr>
        </p:nvSpPr>
        <p:spPr>
          <a:xfrm>
            <a:off x="773029" y="421900"/>
            <a:ext cx="10645941" cy="1039237"/>
          </a:xfrm>
        </p:spPr>
        <p:txBody>
          <a:bodyPr/>
          <a:lstStyle/>
          <a:p>
            <a:r>
              <a:rPr lang="en-US" dirty="0"/>
              <a:t>Standards of Review Before </a:t>
            </a:r>
            <a:r>
              <a:rPr lang="en-US" i="1" dirty="0"/>
              <a:t>Loper Bright</a:t>
            </a:r>
          </a:p>
        </p:txBody>
      </p:sp>
      <p:sp>
        <p:nvSpPr>
          <p:cNvPr id="3" name="Content Placeholder 2">
            <a:extLst>
              <a:ext uri="{FF2B5EF4-FFF2-40B4-BE49-F238E27FC236}">
                <a16:creationId xmlns:a16="http://schemas.microsoft.com/office/drawing/2014/main" id="{3147BB5D-AAD9-441E-37F2-6B151DE0CE67}"/>
              </a:ext>
            </a:extLst>
          </p:cNvPr>
          <p:cNvSpPr>
            <a:spLocks noGrp="1"/>
          </p:cNvSpPr>
          <p:nvPr>
            <p:ph sz="half" idx="1"/>
          </p:nvPr>
        </p:nvSpPr>
        <p:spPr>
          <a:xfrm>
            <a:off x="773027" y="1461137"/>
            <a:ext cx="10645943" cy="4603997"/>
          </a:xfrm>
        </p:spPr>
        <p:txBody>
          <a:bodyPr>
            <a:normAutofit/>
          </a:bodyPr>
          <a:lstStyle/>
          <a:p>
            <a:r>
              <a:rPr lang="en-US" dirty="0"/>
              <a:t>Agency Interpretation of Statutes – </a:t>
            </a:r>
            <a:r>
              <a:rPr lang="en-US" i="1" dirty="0"/>
              <a:t>Chevron</a:t>
            </a:r>
          </a:p>
          <a:p>
            <a:r>
              <a:rPr lang="en-US" dirty="0"/>
              <a:t>Agency Actions not “Carrying the Force of Law” – </a:t>
            </a:r>
            <a:r>
              <a:rPr lang="en-US" i="1" dirty="0"/>
              <a:t>Skidmore</a:t>
            </a:r>
          </a:p>
          <a:p>
            <a:r>
              <a:rPr lang="en-US" dirty="0"/>
              <a:t>Agency Interpretation of Agency Regulations – </a:t>
            </a:r>
            <a:r>
              <a:rPr lang="en-US" i="1" dirty="0"/>
              <a:t>Auer</a:t>
            </a:r>
          </a:p>
          <a:p>
            <a:r>
              <a:rPr lang="en-US" dirty="0"/>
              <a:t>Exceptions</a:t>
            </a:r>
          </a:p>
          <a:p>
            <a:pPr lvl="1"/>
            <a:r>
              <a:rPr lang="en-US" dirty="0"/>
              <a:t>Major Questions</a:t>
            </a:r>
          </a:p>
          <a:p>
            <a:pPr lvl="1"/>
            <a:r>
              <a:rPr lang="en-US" dirty="0"/>
              <a:t>Constitutional Avoidance</a:t>
            </a:r>
          </a:p>
          <a:p>
            <a:pPr lvl="1"/>
            <a:r>
              <a:rPr lang="en-US" dirty="0"/>
              <a:t>Non-Delegation</a:t>
            </a:r>
          </a:p>
          <a:p>
            <a:r>
              <a:rPr lang="en-US" dirty="0"/>
              <a:t>Administrative Procedure Act</a:t>
            </a:r>
          </a:p>
        </p:txBody>
      </p:sp>
      <p:sp>
        <p:nvSpPr>
          <p:cNvPr id="9" name="Content Placeholder 8">
            <a:extLst>
              <a:ext uri="{FF2B5EF4-FFF2-40B4-BE49-F238E27FC236}">
                <a16:creationId xmlns:a16="http://schemas.microsoft.com/office/drawing/2014/main" id="{E567D029-C675-1D7E-C9F8-AD6AE7CF091A}"/>
              </a:ext>
            </a:extLst>
          </p:cNvPr>
          <p:cNvSpPr>
            <a:spLocks noGrp="1"/>
          </p:cNvSpPr>
          <p:nvPr>
            <p:ph sz="half" idx="10"/>
          </p:nvPr>
        </p:nvSpPr>
        <p:spPr/>
        <p:txBody>
          <a:bodyPr/>
          <a:lstStyle/>
          <a:p>
            <a:endParaRPr lang="en-US"/>
          </a:p>
        </p:txBody>
      </p:sp>
    </p:spTree>
    <p:extLst>
      <p:ext uri="{BB962C8B-B14F-4D97-AF65-F5344CB8AC3E}">
        <p14:creationId xmlns:p14="http://schemas.microsoft.com/office/powerpoint/2010/main" val="1817340757"/>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ModernClassicBlock-3">
  <a:themeElements>
    <a:clrScheme name="Custom 2">
      <a:dk1>
        <a:srgbClr val="000000"/>
      </a:dk1>
      <a:lt1>
        <a:srgbClr val="FFFFFF"/>
      </a:lt1>
      <a:dk2>
        <a:srgbClr val="383838"/>
      </a:dk2>
      <a:lt2>
        <a:srgbClr val="E4E4E4"/>
      </a:lt2>
      <a:accent1>
        <a:srgbClr val="00ACB4"/>
      </a:accent1>
      <a:accent2>
        <a:srgbClr val="E29454"/>
      </a:accent2>
      <a:accent3>
        <a:srgbClr val="AC2432"/>
      </a:accent3>
      <a:accent4>
        <a:srgbClr val="440968"/>
      </a:accent4>
      <a:accent5>
        <a:srgbClr val="781443"/>
      </a:accent5>
      <a:accent6>
        <a:srgbClr val="5C6772"/>
      </a:accent6>
      <a:hlink>
        <a:srgbClr val="A023EC"/>
      </a:hlink>
      <a:folHlink>
        <a:srgbClr val="A023EC"/>
      </a:folHlink>
    </a:clrScheme>
    <a:fontScheme name="MSFT_ELT_ModernClassicBlock_03">
      <a:majorFont>
        <a:latin typeface="Tw Cen MT Condensed"/>
        <a:ea typeface=""/>
        <a:cs typeface=""/>
      </a:majorFont>
      <a:minorFont>
        <a:latin typeface="Tw Cen MT"/>
        <a:ea typeface=""/>
        <a:cs typeface=""/>
      </a:minorFont>
    </a:fontScheme>
    <a:fmtScheme name="Integral">
      <a:fillStyleLst>
        <a:solidFill>
          <a:schemeClr val="phClr"/>
        </a:solidFill>
        <a:gradFill rotWithShape="1">
          <a:gsLst>
            <a:gs pos="0">
              <a:schemeClr val="phClr">
                <a:tint val="83000"/>
                <a:satMod val="100000"/>
                <a:lumMod val="100000"/>
              </a:schemeClr>
            </a:gs>
            <a:gs pos="100000">
              <a:schemeClr val="phClr">
                <a:tint val="61000"/>
                <a:satMod val="150000"/>
                <a:lumMod val="100000"/>
              </a:schemeClr>
            </a:gs>
          </a:gsLst>
          <a:path path="circle">
            <a:fillToRect l="100000" t="100000" r="100000" b="100000"/>
          </a:path>
        </a:gradFill>
        <a:gradFill rotWithShape="1">
          <a:gsLst>
            <a:gs pos="0">
              <a:schemeClr val="phClr">
                <a:tint val="100000"/>
                <a:shade val="85000"/>
                <a:satMod val="100000"/>
                <a:lumMod val="100000"/>
              </a:schemeClr>
            </a:gs>
            <a:gs pos="100000">
              <a:schemeClr val="phClr">
                <a:tint val="90000"/>
                <a:shade val="100000"/>
                <a:satMod val="150000"/>
                <a:lumMod val="100000"/>
              </a:schemeClr>
            </a:gs>
          </a:gsLst>
          <a:path path="circle">
            <a:fillToRect l="100000" t="100000" r="100000" b="100000"/>
          </a:path>
        </a:gradFill>
      </a:fillStyleLst>
      <a:lnStyleLst>
        <a:ln w="9525" cap="flat" cmpd="sng" algn="ctr">
          <a:solidFill>
            <a:schemeClr val="phClr"/>
          </a:solidFill>
          <a:prstDash val="solid"/>
        </a:ln>
        <a:ln w="15875"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50800" dist="12700" dir="5400000" algn="ctr" rotWithShape="0">
              <a:srgbClr val="000000">
                <a:alpha val="50000"/>
              </a:srgbClr>
            </a:outerShdw>
          </a:effectLst>
        </a:effectStyle>
        <a:effectStyle>
          <a:effectLst>
            <a:outerShdw blurRad="76200" dist="25400" dir="5400000" algn="ctr" rotWithShape="0">
              <a:srgbClr val="000000">
                <a:alpha val="60000"/>
              </a:srgbClr>
            </a:outerShdw>
          </a:effectLst>
          <a:scene3d>
            <a:camera prst="orthographicFront">
              <a:rot lat="0" lon="0" rev="0"/>
            </a:camera>
            <a:lightRig rig="flat" dir="t">
              <a:rot lat="0" lon="0" rev="3600000"/>
            </a:lightRig>
          </a:scene3d>
          <a:sp3d contourW="12700" prstMaterial="flat">
            <a:bevelT w="38100" h="44450" prst="angle"/>
            <a:contourClr>
              <a:schemeClr val="phClr">
                <a:shade val="35000"/>
                <a:satMod val="160000"/>
              </a:schemeClr>
            </a:contourClr>
          </a:sp3d>
        </a:effectStyle>
      </a:effectStyleLst>
      <a:bgFillStyleLst>
        <a:solidFill>
          <a:schemeClr val="phClr"/>
        </a:solidFill>
        <a:solidFill>
          <a:schemeClr val="phClr">
            <a:tint val="95000"/>
            <a:shade val="85000"/>
            <a:satMod val="125000"/>
          </a:schemeClr>
        </a:solidFill>
        <a:blipFill rotWithShape="1">
          <a:blip xmlns:r="http://schemas.openxmlformats.org/officeDocument/2006/relationships" r:embed="rId1">
            <a:duotone>
              <a:schemeClr val="phClr">
                <a:tint val="95000"/>
                <a:shade val="74000"/>
                <a:satMod val="230000"/>
              </a:schemeClr>
              <a:schemeClr val="phClr">
                <a:tint val="92000"/>
                <a:shade val="69000"/>
                <a:satMod val="250000"/>
              </a:schemeClr>
            </a:duotone>
          </a:blip>
          <a:tile tx="0" ty="0" sx="40000" sy="40000" flip="none" algn="tl"/>
        </a:blipFill>
      </a:bgFillStyleLst>
    </a:fmtScheme>
  </a:themeElements>
  <a:objectDefaults/>
  <a:extraClrSchemeLst/>
  <a:extLst>
    <a:ext uri="{05A4C25C-085E-4340-85A3-A5531E510DB2}">
      <thm15:themeFamily xmlns:thm15="http://schemas.microsoft.com/office/thememl/2012/main" name="ELT_Template_ModernClassicBlockLT_v4" id="{30DDF308-B484-4DB0-8959-4BA762476498}" vid="{49FD44A8-5F40-4E6E-BC83-04BD3C4DB24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item4.xml>��< ? x m l   v e r s i o n = " 1 . 0 "   e n c o d i n g = " u t f - 1 6 " ? >  
 < p r o p e r t i e s   x m l n s = " h t t p : / / w w w . i m a n a g e . c o m / w o r k / x m l s c h e m a " >  
     < d o c u m e n t i d > D M S ! 3 3 1 6 2 6 0 2 . 1 < / d o c u m e n t i d >  
     < s e n d e r i d > M O L T Z E < / s e n d e r i d >  
     < s e n d e r e m a i l > E M O L T Z @ T H O M P S O N C O B U R N . C O M < / s e n d e r e m a i l >  
     < l a s t m o d i f i e d > 2 0 2 4 - 1 0 - 2 9 T 1 7 : 5 1 : 0 2 . 0 0 0 0 0 0 0 - 0 5 : 0 0 < / l a s t m o d i f i e d >  
     < d a t a b a s e > D M S < / d a t a b a s e >  
 < / p r o p e r t i e s > 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tatus xmlns="71af3243-3dd4-4a8d-8c0d-dd76da1f02a5">Not started</Status>
    <MediaServiceKeyPoints xmlns="71af3243-3dd4-4a8d-8c0d-dd76da1f02a5"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2" ma:contentTypeDescription="Create a new document." ma:contentTypeScope="" ma:versionID="f9fc9171bb41dc08635275f351de8590">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29387215989a890c06011de04edfe97d"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2:Statu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Status" ma:index="19" nillable="true" ma:displayName="Status" ma:default="Not started" ma:format="Dropdown" ma:internalName="Status">
      <xsd:simpleType>
        <xsd:restriction base="dms:Choice">
          <xsd:enumeration value="Not started"/>
          <xsd:enumeration value="In Progress"/>
          <xsd:enumeration value="Completed"/>
        </xsd:restriction>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A86D9CC-0D9D-4BFE-B3F3-26F480BF8C8A}">
  <ds:schemaRefs>
    <ds:schemaRef ds:uri="71af3243-3dd4-4a8d-8c0d-dd76da1f02a5"/>
    <ds:schemaRef ds:uri="http://purl.org/dc/terms/"/>
    <ds:schemaRef ds:uri="http://www.w3.org/XML/1998/namespace"/>
    <ds:schemaRef ds:uri="http://schemas.microsoft.com/office/infopath/2007/PartnerControls"/>
    <ds:schemaRef ds:uri="http://purl.org/dc/elements/1.1/"/>
    <ds:schemaRef ds:uri="http://schemas.microsoft.com/office/2006/documentManagement/types"/>
    <ds:schemaRef ds:uri="http://purl.org/dc/dcmitype/"/>
    <ds:schemaRef ds:uri="http://schemas.openxmlformats.org/package/2006/metadata/core-properties"/>
    <ds:schemaRef ds:uri="16c05727-aa75-4e4a-9b5f-8a80a1165891"/>
    <ds:schemaRef ds:uri="http://schemas.microsoft.com/office/2006/metadata/properties"/>
  </ds:schemaRefs>
</ds:datastoreItem>
</file>

<file path=customXml/itemProps2.xml><?xml version="1.0" encoding="utf-8"?>
<ds:datastoreItem xmlns:ds="http://schemas.openxmlformats.org/officeDocument/2006/customXml" ds:itemID="{8106BD98-E608-40A1-98A8-93D5976215CA}">
  <ds:schemaRefs>
    <ds:schemaRef ds:uri="http://schemas.microsoft.com/sharepoint/v3/contenttype/forms"/>
  </ds:schemaRefs>
</ds:datastoreItem>
</file>

<file path=customXml/itemProps3.xml><?xml version="1.0" encoding="utf-8"?>
<ds:datastoreItem xmlns:ds="http://schemas.openxmlformats.org/officeDocument/2006/customXml" ds:itemID="{9BFCA5F6-1A5A-4D78-BDE2-C793B61E0E1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Modern classic block presentation</Template>
  <TotalTime>5420</TotalTime>
  <Words>3091</Words>
  <Application>Microsoft Office PowerPoint</Application>
  <PresentationFormat>Widescreen</PresentationFormat>
  <Paragraphs>243</Paragraphs>
  <Slides>39</Slides>
  <Notes>38</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39</vt:i4>
      </vt:variant>
    </vt:vector>
  </HeadingPairs>
  <TitlesOfParts>
    <vt:vector size="45" baseType="lpstr">
      <vt:lpstr>Arial</vt:lpstr>
      <vt:lpstr>Arial Nova Cond Light</vt:lpstr>
      <vt:lpstr>Tw Cen MT</vt:lpstr>
      <vt:lpstr>Tw Cen MT Condensed</vt:lpstr>
      <vt:lpstr>Wingdings 3</vt:lpstr>
      <vt:lpstr>ModernClassicBlock-3</vt:lpstr>
      <vt:lpstr>Exploring the New Frontier: Agency Action in a World without chevron</vt:lpstr>
      <vt:lpstr>Presenter Profile</vt:lpstr>
      <vt:lpstr>Presenter Profile</vt:lpstr>
      <vt:lpstr>Presenter Profile</vt:lpstr>
      <vt:lpstr>THOMPSON COBURN LLP</vt:lpstr>
      <vt:lpstr>Syllabus</vt:lpstr>
      <vt:lpstr>Conditions of use and disclaimer</vt:lpstr>
      <vt:lpstr>The End of Chevron</vt:lpstr>
      <vt:lpstr>Standards of Review Before Loper Bright</vt:lpstr>
      <vt:lpstr>Loper Bright v. Raimondo &amp; Relentless v. Dep’t of Commerce</vt:lpstr>
      <vt:lpstr>Loper bright in action</vt:lpstr>
      <vt:lpstr>Loper Bright’s Impact on ED Rulemaking</vt:lpstr>
      <vt:lpstr>LOPER BRIGHT’S IMPACT ON Ed regulation</vt:lpstr>
      <vt:lpstr>LOPER Bright's IMPACT ON Ed regulation</vt:lpstr>
      <vt:lpstr>Ed rules subject to current challenges</vt:lpstr>
      <vt:lpstr>TITLE IX</vt:lpstr>
      <vt:lpstr>Title IX STATUTE VS. Rule</vt:lpstr>
      <vt:lpstr>Title IX Pending Legal Challenges</vt:lpstr>
      <vt:lpstr>Title IX Pending Legal Challenges</vt:lpstr>
      <vt:lpstr>Title IX Pending Legal Challenges</vt:lpstr>
      <vt:lpstr>Borrower defense to Repayment</vt:lpstr>
      <vt:lpstr>BDR Rule</vt:lpstr>
      <vt:lpstr>The Fifth Circuit Injunction</vt:lpstr>
      <vt:lpstr>GAINFUL EMPLOYMENT</vt:lpstr>
      <vt:lpstr>The 2024 GE Rule</vt:lpstr>
      <vt:lpstr>The 2024 GE Rule</vt:lpstr>
      <vt:lpstr>The 2024 GE Rule</vt:lpstr>
      <vt:lpstr>The 2024 GE Rule</vt:lpstr>
      <vt:lpstr>Challenges to GE</vt:lpstr>
      <vt:lpstr>No Injunction for GE</vt:lpstr>
      <vt:lpstr>No Injunction for GE</vt:lpstr>
      <vt:lpstr>BARE MINIMUM RULE</vt:lpstr>
      <vt:lpstr>The Bare Minimum Rule</vt:lpstr>
      <vt:lpstr>The Bare Minimum Rule</vt:lpstr>
      <vt:lpstr>Hello Again, Fifth Circuit...</vt:lpstr>
      <vt:lpstr>Hello Again, Fifth Circuit...</vt:lpstr>
      <vt:lpstr>ED Puts Bare Minimum on Pause</vt:lpstr>
      <vt:lpstr>CONCLUDING REMARKS</vt:lpstr>
      <vt:lpstr>Questions?</vt:lpstr>
    </vt:vector>
  </TitlesOfParts>
  <Company>Thompson Coburn LLP</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HIGHER ED LITIGATION ROUNDTABLE</dc:title>
  <dc:creator>Ebeling, Christin M.</dc:creator>
  <cp:lastModifiedBy>Moltz, Evan P.</cp:lastModifiedBy>
  <cp:revision>46</cp:revision>
  <cp:lastPrinted>2024-10-28T17:31:56Z</cp:lastPrinted>
  <dcterms:created xsi:type="dcterms:W3CDTF">2024-08-08T14:40:44Z</dcterms:created>
  <dcterms:modified xsi:type="dcterms:W3CDTF">2024-10-29T22:51:02Z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